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80" r:id="rId4"/>
    <p:sldId id="283" r:id="rId5"/>
    <p:sldId id="260" r:id="rId6"/>
    <p:sldId id="262" r:id="rId7"/>
    <p:sldId id="263" r:id="rId8"/>
    <p:sldId id="261" r:id="rId9"/>
    <p:sldId id="273" r:id="rId10"/>
    <p:sldId id="265" r:id="rId11"/>
    <p:sldId id="271" r:id="rId12"/>
    <p:sldId id="272" r:id="rId13"/>
    <p:sldId id="288" r:id="rId14"/>
    <p:sldId id="264" r:id="rId15"/>
    <p:sldId id="274" r:id="rId16"/>
    <p:sldId id="266" r:id="rId17"/>
    <p:sldId id="279" r:id="rId18"/>
    <p:sldId id="277" r:id="rId19"/>
    <p:sldId id="289" r:id="rId20"/>
    <p:sldId id="290" r:id="rId21"/>
    <p:sldId id="275" r:id="rId22"/>
    <p:sldId id="276" r:id="rId23"/>
    <p:sldId id="285" r:id="rId24"/>
    <p:sldId id="287" r:id="rId25"/>
    <p:sldId id="286" r:id="rId26"/>
    <p:sldId id="278" r:id="rId27"/>
    <p:sldId id="281" r:id="rId28"/>
    <p:sldId id="282" r:id="rId29"/>
    <p:sldId id="26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5" autoAdjust="0"/>
  </p:normalViewPr>
  <p:slideViewPr>
    <p:cSldViewPr>
      <p:cViewPr varScale="1">
        <p:scale>
          <a:sx n="83" d="100"/>
          <a:sy n="83" d="100"/>
        </p:scale>
        <p:origin x="65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090A57-11C3-4581-BD83-FC5CD3AA8F12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BB9DF4A1-1500-455D-87DF-1DE7C050680A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Жаңа заман ғылымының мол жетістіктермен қаруланған, мәденидүние танымы, көзқарасы қалыптасқан бәсекеге қабілетті жастарды тәрбиелеу</a:t>
          </a:r>
          <a:r>
            <a:rPr lang="kk-KZ" b="1" dirty="0" smtClean="0">
              <a:latin typeface="Arial" pitchFamily="34" charset="0"/>
              <a:cs typeface="Arial" pitchFamily="34" charset="0"/>
            </a:rPr>
            <a:t>.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B78E60ED-A664-469D-822A-C7412A602F84}" type="parTrans" cxnId="{6C3C4540-A4BB-4680-8E72-0CCD7F52EC1A}">
      <dgm:prSet/>
      <dgm:spPr/>
      <dgm:t>
        <a:bodyPr/>
        <a:lstStyle/>
        <a:p>
          <a:endParaRPr lang="ru-RU"/>
        </a:p>
      </dgm:t>
    </dgm:pt>
    <dgm:pt modelId="{1EB4D005-0ACF-403B-9551-FD14CDAA1952}" type="sibTrans" cxnId="{6C3C4540-A4BB-4680-8E72-0CCD7F52EC1A}">
      <dgm:prSet/>
      <dgm:spPr/>
      <dgm:t>
        <a:bodyPr/>
        <a:lstStyle/>
        <a:p>
          <a:endParaRPr lang="ru-RU"/>
        </a:p>
      </dgm:t>
    </dgm:pt>
    <dgm:pt modelId="{B8CFF127-3B96-4D20-935C-C6BCFE985912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Шәкірттердің шеберлігін, білім мен еңбегін көрсету, іскерлік, икемділік қабілеттерін арттыру.</a:t>
          </a:r>
          <a:endParaRPr lang="ru-RU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EB1E8A36-E1CB-40C3-AF8E-1915B22A9F1E}" type="parTrans" cxnId="{06003361-512D-4EB1-B57C-531E7EE5B5B5}">
      <dgm:prSet/>
      <dgm:spPr/>
      <dgm:t>
        <a:bodyPr/>
        <a:lstStyle/>
        <a:p>
          <a:endParaRPr lang="ru-RU"/>
        </a:p>
      </dgm:t>
    </dgm:pt>
    <dgm:pt modelId="{5B8A4BC8-AD0A-4584-A8B8-C91E57B304CF}" type="sibTrans" cxnId="{06003361-512D-4EB1-B57C-531E7EE5B5B5}">
      <dgm:prSet/>
      <dgm:spPr/>
      <dgm:t>
        <a:bodyPr/>
        <a:lstStyle/>
        <a:p>
          <a:endParaRPr lang="ru-RU"/>
        </a:p>
      </dgm:t>
    </dgm:pt>
    <dgm:pt modelId="{DC1E9410-0EE3-416F-B722-AABB2458204F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Өнер мен білімді бір-бірімен ұштастырып,  кәсіби дарындылық,  ізденімпаздық, адамгершілік  дүниетанымын қалыптастырып,  дамыту.</a:t>
          </a:r>
          <a:endParaRPr lang="ru-RU" sz="20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94D60300-46B5-4F8D-8A4D-178966B5040A}" type="parTrans" cxnId="{F0722A50-080B-489C-B4D0-5ABF76509553}">
      <dgm:prSet/>
      <dgm:spPr/>
      <dgm:t>
        <a:bodyPr/>
        <a:lstStyle/>
        <a:p>
          <a:endParaRPr lang="ru-RU"/>
        </a:p>
      </dgm:t>
    </dgm:pt>
    <dgm:pt modelId="{461CDEBC-7027-4F51-8D08-1FC77B2B7955}" type="sibTrans" cxnId="{F0722A50-080B-489C-B4D0-5ABF76509553}">
      <dgm:prSet/>
      <dgm:spPr/>
      <dgm:t>
        <a:bodyPr/>
        <a:lstStyle/>
        <a:p>
          <a:endParaRPr lang="ru-RU"/>
        </a:p>
      </dgm:t>
    </dgm:pt>
    <dgm:pt modelId="{F1DFC752-1875-44C2-8E77-B22092125014}" type="pres">
      <dgm:prSet presAssocID="{65090A57-11C3-4581-BD83-FC5CD3AA8F12}" presName="linearFlow" presStyleCnt="0">
        <dgm:presLayoutVars>
          <dgm:dir/>
          <dgm:resizeHandles val="exact"/>
        </dgm:presLayoutVars>
      </dgm:prSet>
      <dgm:spPr/>
    </dgm:pt>
    <dgm:pt modelId="{D6370457-A2F0-4909-8FAF-6FD51D2459DD}" type="pres">
      <dgm:prSet presAssocID="{BB9DF4A1-1500-455D-87DF-1DE7C050680A}" presName="composite" presStyleCnt="0"/>
      <dgm:spPr/>
    </dgm:pt>
    <dgm:pt modelId="{8E699A2B-D464-4623-8D40-A22CA70C85A0}" type="pres">
      <dgm:prSet presAssocID="{BB9DF4A1-1500-455D-87DF-1DE7C050680A}" presName="imgShp" presStyleLbl="fgImgPlace1" presStyleIdx="0" presStyleCnt="3"/>
      <dgm:spPr/>
    </dgm:pt>
    <dgm:pt modelId="{6467D239-4C68-43DA-9BF3-A3225CEAF4E5}" type="pres">
      <dgm:prSet presAssocID="{BB9DF4A1-1500-455D-87DF-1DE7C050680A}" presName="txShp" presStyleLbl="node1" presStyleIdx="0" presStyleCnt="3" custLinFactY="100000" custLinFactNeighborX="7794" custLinFactNeighborY="1577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85BE6E-AF46-4DA1-BC57-54281094817B}" type="pres">
      <dgm:prSet presAssocID="{1EB4D005-0ACF-403B-9551-FD14CDAA1952}" presName="spacing" presStyleCnt="0"/>
      <dgm:spPr/>
    </dgm:pt>
    <dgm:pt modelId="{6FFCB8A2-32CD-4E78-9513-D9EC7A374B54}" type="pres">
      <dgm:prSet presAssocID="{B8CFF127-3B96-4D20-935C-C6BCFE985912}" presName="composite" presStyleCnt="0"/>
      <dgm:spPr/>
    </dgm:pt>
    <dgm:pt modelId="{2BFD195D-9B6C-41B8-B333-283C9D57BC1F}" type="pres">
      <dgm:prSet presAssocID="{B8CFF127-3B96-4D20-935C-C6BCFE985912}" presName="imgShp" presStyleLbl="fgImgPlace1" presStyleIdx="1" presStyleCnt="3"/>
      <dgm:spPr/>
    </dgm:pt>
    <dgm:pt modelId="{23757088-DB99-4555-BD50-27C390D9A1A9}" type="pres">
      <dgm:prSet presAssocID="{B8CFF127-3B96-4D20-935C-C6BCFE985912}" presName="txShp" presStyleLbl="node1" presStyleIdx="1" presStyleCnt="3" custScaleY="117488" custLinFactY="-20539" custLinFactNeighborX="648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4B893-B697-4637-BFF5-EBBCC525E6F1}" type="pres">
      <dgm:prSet presAssocID="{5B8A4BC8-AD0A-4584-A8B8-C91E57B304CF}" presName="spacing" presStyleCnt="0"/>
      <dgm:spPr/>
    </dgm:pt>
    <dgm:pt modelId="{1122B401-23F3-487B-8FF2-A93808856A4B}" type="pres">
      <dgm:prSet presAssocID="{DC1E9410-0EE3-416F-B722-AABB2458204F}" presName="composite" presStyleCnt="0"/>
      <dgm:spPr/>
    </dgm:pt>
    <dgm:pt modelId="{54EC46C0-0BA8-4824-9014-CE7B4856EE3C}" type="pres">
      <dgm:prSet presAssocID="{DC1E9410-0EE3-416F-B722-AABB2458204F}" presName="imgShp" presStyleLbl="fgImgPlace1" presStyleIdx="2" presStyleCnt="3"/>
      <dgm:spPr/>
    </dgm:pt>
    <dgm:pt modelId="{D3D2923E-6F32-4D94-A481-8A30DA5CB878}" type="pres">
      <dgm:prSet presAssocID="{DC1E9410-0EE3-416F-B722-AABB2458204F}" presName="txShp" presStyleLbl="node1" presStyleIdx="2" presStyleCnt="3" custLinFactY="-36598" custLinFactNeighborX="673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746A7B-C0BB-4189-BF2F-7E5C68AA9DBF}" type="presOf" srcId="{DC1E9410-0EE3-416F-B722-AABB2458204F}" destId="{D3D2923E-6F32-4D94-A481-8A30DA5CB878}" srcOrd="0" destOrd="0" presId="urn:microsoft.com/office/officeart/2005/8/layout/vList3#1"/>
    <dgm:cxn modelId="{F0722A50-080B-489C-B4D0-5ABF76509553}" srcId="{65090A57-11C3-4581-BD83-FC5CD3AA8F12}" destId="{DC1E9410-0EE3-416F-B722-AABB2458204F}" srcOrd="2" destOrd="0" parTransId="{94D60300-46B5-4F8D-8A4D-178966B5040A}" sibTransId="{461CDEBC-7027-4F51-8D08-1FC77B2B7955}"/>
    <dgm:cxn modelId="{E30A17CF-A0CD-472F-B764-68CDB979403C}" type="presOf" srcId="{BB9DF4A1-1500-455D-87DF-1DE7C050680A}" destId="{6467D239-4C68-43DA-9BF3-A3225CEAF4E5}" srcOrd="0" destOrd="0" presId="urn:microsoft.com/office/officeart/2005/8/layout/vList3#1"/>
    <dgm:cxn modelId="{6C3C4540-A4BB-4680-8E72-0CCD7F52EC1A}" srcId="{65090A57-11C3-4581-BD83-FC5CD3AA8F12}" destId="{BB9DF4A1-1500-455D-87DF-1DE7C050680A}" srcOrd="0" destOrd="0" parTransId="{B78E60ED-A664-469D-822A-C7412A602F84}" sibTransId="{1EB4D005-0ACF-403B-9551-FD14CDAA1952}"/>
    <dgm:cxn modelId="{06003361-512D-4EB1-B57C-531E7EE5B5B5}" srcId="{65090A57-11C3-4581-BD83-FC5CD3AA8F12}" destId="{B8CFF127-3B96-4D20-935C-C6BCFE985912}" srcOrd="1" destOrd="0" parTransId="{EB1E8A36-E1CB-40C3-AF8E-1915B22A9F1E}" sibTransId="{5B8A4BC8-AD0A-4584-A8B8-C91E57B304CF}"/>
    <dgm:cxn modelId="{F3A0F513-C764-424C-96DA-D8E5CDFB82CA}" type="presOf" srcId="{65090A57-11C3-4581-BD83-FC5CD3AA8F12}" destId="{F1DFC752-1875-44C2-8E77-B22092125014}" srcOrd="0" destOrd="0" presId="urn:microsoft.com/office/officeart/2005/8/layout/vList3#1"/>
    <dgm:cxn modelId="{B93FA1E2-0B66-4B3D-8E7B-A2614140D6C5}" type="presOf" srcId="{B8CFF127-3B96-4D20-935C-C6BCFE985912}" destId="{23757088-DB99-4555-BD50-27C390D9A1A9}" srcOrd="0" destOrd="0" presId="urn:microsoft.com/office/officeart/2005/8/layout/vList3#1"/>
    <dgm:cxn modelId="{BF0BF5ED-96D8-41C3-A9C8-75ADF2503A96}" type="presParOf" srcId="{F1DFC752-1875-44C2-8E77-B22092125014}" destId="{D6370457-A2F0-4909-8FAF-6FD51D2459DD}" srcOrd="0" destOrd="0" presId="urn:microsoft.com/office/officeart/2005/8/layout/vList3#1"/>
    <dgm:cxn modelId="{398DA877-0B6A-4ACD-BFD1-5EEBAB45F935}" type="presParOf" srcId="{D6370457-A2F0-4909-8FAF-6FD51D2459DD}" destId="{8E699A2B-D464-4623-8D40-A22CA70C85A0}" srcOrd="0" destOrd="0" presId="urn:microsoft.com/office/officeart/2005/8/layout/vList3#1"/>
    <dgm:cxn modelId="{34D9EE91-A5E6-483B-998A-185F8F3076A3}" type="presParOf" srcId="{D6370457-A2F0-4909-8FAF-6FD51D2459DD}" destId="{6467D239-4C68-43DA-9BF3-A3225CEAF4E5}" srcOrd="1" destOrd="0" presId="urn:microsoft.com/office/officeart/2005/8/layout/vList3#1"/>
    <dgm:cxn modelId="{32D66159-957A-4457-9C5C-18A7CEBAF39C}" type="presParOf" srcId="{F1DFC752-1875-44C2-8E77-B22092125014}" destId="{D385BE6E-AF46-4DA1-BC57-54281094817B}" srcOrd="1" destOrd="0" presId="urn:microsoft.com/office/officeart/2005/8/layout/vList3#1"/>
    <dgm:cxn modelId="{C5C1FB95-4040-492E-8035-5D06AA8AC849}" type="presParOf" srcId="{F1DFC752-1875-44C2-8E77-B22092125014}" destId="{6FFCB8A2-32CD-4E78-9513-D9EC7A374B54}" srcOrd="2" destOrd="0" presId="urn:microsoft.com/office/officeart/2005/8/layout/vList3#1"/>
    <dgm:cxn modelId="{81FBC04F-96BB-4ED3-8C75-65E71FB2F58F}" type="presParOf" srcId="{6FFCB8A2-32CD-4E78-9513-D9EC7A374B54}" destId="{2BFD195D-9B6C-41B8-B333-283C9D57BC1F}" srcOrd="0" destOrd="0" presId="urn:microsoft.com/office/officeart/2005/8/layout/vList3#1"/>
    <dgm:cxn modelId="{2C7742AB-D349-4A99-BAFE-B36B619DA087}" type="presParOf" srcId="{6FFCB8A2-32CD-4E78-9513-D9EC7A374B54}" destId="{23757088-DB99-4555-BD50-27C390D9A1A9}" srcOrd="1" destOrd="0" presId="urn:microsoft.com/office/officeart/2005/8/layout/vList3#1"/>
    <dgm:cxn modelId="{D2F77742-7E3B-4117-85F6-9874279E4034}" type="presParOf" srcId="{F1DFC752-1875-44C2-8E77-B22092125014}" destId="{89B4B893-B697-4637-BFF5-EBBCC525E6F1}" srcOrd="3" destOrd="0" presId="urn:microsoft.com/office/officeart/2005/8/layout/vList3#1"/>
    <dgm:cxn modelId="{893C7A75-9504-4E9F-B9E7-642D273AC38E}" type="presParOf" srcId="{F1DFC752-1875-44C2-8E77-B22092125014}" destId="{1122B401-23F3-487B-8FF2-A93808856A4B}" srcOrd="4" destOrd="0" presId="urn:microsoft.com/office/officeart/2005/8/layout/vList3#1"/>
    <dgm:cxn modelId="{2E9451DF-E46F-4D0E-8B51-EF538F94F377}" type="presParOf" srcId="{1122B401-23F3-487B-8FF2-A93808856A4B}" destId="{54EC46C0-0BA8-4824-9014-CE7B4856EE3C}" srcOrd="0" destOrd="0" presId="urn:microsoft.com/office/officeart/2005/8/layout/vList3#1"/>
    <dgm:cxn modelId="{705C1134-8CE2-4EE6-A934-E31F0CF9106C}" type="presParOf" srcId="{1122B401-23F3-487B-8FF2-A93808856A4B}" destId="{D3D2923E-6F32-4D94-A481-8A30DA5CB878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348B11-B88E-474A-AE15-956A821E3F2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91C2AD-22C0-4061-A560-6F3B936EFE6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ru-RU" sz="16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730E40F8-A337-4ED4-91FD-2636343ECFF0}" type="parTrans" cxnId="{B5C7E338-02E5-4E70-A288-F1F8ED86C015}">
      <dgm:prSet/>
      <dgm:spPr/>
      <dgm:t>
        <a:bodyPr/>
        <a:lstStyle/>
        <a:p>
          <a:endParaRPr lang="ru-RU"/>
        </a:p>
      </dgm:t>
    </dgm:pt>
    <dgm:pt modelId="{8DE9E57F-BB5C-4C4B-AAEE-1BE21E902E82}" type="sibTrans" cxnId="{B5C7E338-02E5-4E70-A288-F1F8ED86C015}">
      <dgm:prSet/>
      <dgm:spPr/>
      <dgm:t>
        <a:bodyPr/>
        <a:lstStyle/>
        <a:p>
          <a:endParaRPr lang="ru-RU"/>
        </a:p>
      </dgm:t>
    </dgm:pt>
    <dgm:pt modelId="{EFE860BD-194A-443E-B44B-E4BD9DA3BFC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kk-KZ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ұлттық сәндік</a:t>
          </a:r>
          <a:r>
            <a:rPr lang="en-US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-</a:t>
          </a:r>
          <a:r>
            <a:rPr lang="kk-KZ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қолданбалы өнер түрлерін білгізу;</a:t>
          </a:r>
          <a:endParaRPr lang="ru-RU" sz="18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FCD323D0-B75A-461B-80C2-03FAD8F73FB1}" type="parTrans" cxnId="{7D634101-D844-4419-8BFE-1F8AE4749F9F}">
      <dgm:prSet/>
      <dgm:spPr/>
      <dgm:t>
        <a:bodyPr/>
        <a:lstStyle/>
        <a:p>
          <a:endParaRPr lang="ru-RU"/>
        </a:p>
      </dgm:t>
    </dgm:pt>
    <dgm:pt modelId="{57B86613-F481-4A31-A73B-9C9999E7C9C3}" type="sibTrans" cxnId="{7D634101-D844-4419-8BFE-1F8AE4749F9F}">
      <dgm:prSet/>
      <dgm:spPr/>
      <dgm:t>
        <a:bodyPr/>
        <a:lstStyle/>
        <a:p>
          <a:endParaRPr lang="ru-RU"/>
        </a:p>
      </dgm:t>
    </dgm:pt>
    <dgm:pt modelId="{369AB427-B46B-4C08-8063-8C72A95B0BD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kk-KZ" sz="1600" b="1" dirty="0" smtClean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D2F592DA-4D14-41F8-A4AD-D80C116C4D0A}" type="parTrans" cxnId="{BF9490D0-38B1-47E7-9772-B0B065245D6D}">
      <dgm:prSet/>
      <dgm:spPr/>
      <dgm:t>
        <a:bodyPr/>
        <a:lstStyle/>
        <a:p>
          <a:endParaRPr lang="ru-RU"/>
        </a:p>
      </dgm:t>
    </dgm:pt>
    <dgm:pt modelId="{D8780460-308F-4618-90CB-5A36F432CD1C}" type="sibTrans" cxnId="{BF9490D0-38B1-47E7-9772-B0B065245D6D}">
      <dgm:prSet/>
      <dgm:spPr/>
      <dgm:t>
        <a:bodyPr/>
        <a:lstStyle/>
        <a:p>
          <a:endParaRPr lang="ru-RU"/>
        </a:p>
      </dgm:t>
    </dgm:pt>
    <dgm:pt modelId="{0C5095F0-1A2C-4193-B394-09C2613CA58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kk-KZ" sz="1400" b="1" dirty="0" smtClean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433FD1D6-496B-4FF2-BBD8-E608666E9580}" type="parTrans" cxnId="{E918005D-80C4-4329-AB86-14E4AA6C6E38}">
      <dgm:prSet/>
      <dgm:spPr/>
      <dgm:t>
        <a:bodyPr/>
        <a:lstStyle/>
        <a:p>
          <a:endParaRPr lang="ru-RU"/>
        </a:p>
      </dgm:t>
    </dgm:pt>
    <dgm:pt modelId="{B3C50CF4-9018-4901-9C1C-1BA279C4E1F6}" type="sibTrans" cxnId="{E918005D-80C4-4329-AB86-14E4AA6C6E38}">
      <dgm:prSet/>
      <dgm:spPr/>
      <dgm:t>
        <a:bodyPr/>
        <a:lstStyle/>
        <a:p>
          <a:endParaRPr lang="ru-RU"/>
        </a:p>
      </dgm:t>
    </dgm:pt>
    <dgm:pt modelId="{3BD61905-1B96-420F-9CB5-4642F92E5E1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kk-KZ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өз бетінше бұйым әзірлей білуге төсілдіру; </a:t>
          </a:r>
          <a:endParaRPr lang="ru-RU" sz="1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6BFE4C38-09CC-4C58-AB9E-6025BD660658}" type="parTrans" cxnId="{8A31BD59-6C50-4BA7-8AB8-40D05B1E03CC}">
      <dgm:prSet/>
      <dgm:spPr/>
      <dgm:t>
        <a:bodyPr/>
        <a:lstStyle/>
        <a:p>
          <a:endParaRPr lang="ru-RU"/>
        </a:p>
      </dgm:t>
    </dgm:pt>
    <dgm:pt modelId="{63AB9EAE-73CD-496C-9761-E7661F67A28D}" type="sibTrans" cxnId="{8A31BD59-6C50-4BA7-8AB8-40D05B1E03CC}">
      <dgm:prSet/>
      <dgm:spPr/>
      <dgm:t>
        <a:bodyPr/>
        <a:lstStyle/>
        <a:p>
          <a:endParaRPr lang="ru-RU"/>
        </a:p>
      </dgm:t>
    </dgm:pt>
    <dgm:pt modelId="{87F2E176-FD59-4DE3-B63F-01210F27A49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kk-KZ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білімдерін өмір тәжірибесінде  қолдана білгізу;</a:t>
          </a:r>
          <a:endParaRPr lang="ru-RU" sz="1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C9A0CC74-7183-47CC-BD12-795E9A75BFFD}" type="parTrans" cxnId="{985543FD-6EFE-48B6-9886-188168DF0770}">
      <dgm:prSet/>
      <dgm:spPr/>
      <dgm:t>
        <a:bodyPr/>
        <a:lstStyle/>
        <a:p>
          <a:endParaRPr lang="ru-RU"/>
        </a:p>
      </dgm:t>
    </dgm:pt>
    <dgm:pt modelId="{CA0042B2-554A-4566-8C36-DEC737832AC9}" type="sibTrans" cxnId="{985543FD-6EFE-48B6-9886-188168DF0770}">
      <dgm:prSet/>
      <dgm:spPr/>
      <dgm:t>
        <a:bodyPr/>
        <a:lstStyle/>
        <a:p>
          <a:endParaRPr lang="ru-RU"/>
        </a:p>
      </dgm:t>
    </dgm:pt>
    <dgm:pt modelId="{64D25873-5135-4544-90DD-8F371734A59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kk-KZ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өнер адамдарының  іс-тәжірибесін  меңгерту;</a:t>
          </a:r>
          <a:endParaRPr lang="ru-RU" sz="1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F2B91CDB-3AAF-4B77-A73B-9482E117F075}" type="parTrans" cxnId="{AF8958E9-666A-470C-B9FE-2C07BDE7580D}">
      <dgm:prSet/>
      <dgm:spPr/>
      <dgm:t>
        <a:bodyPr/>
        <a:lstStyle/>
        <a:p>
          <a:endParaRPr lang="ru-RU"/>
        </a:p>
      </dgm:t>
    </dgm:pt>
    <dgm:pt modelId="{035A9EB6-8C0F-49DD-8C32-B1FD7642C003}" type="sibTrans" cxnId="{AF8958E9-666A-470C-B9FE-2C07BDE7580D}">
      <dgm:prSet/>
      <dgm:spPr/>
      <dgm:t>
        <a:bodyPr/>
        <a:lstStyle/>
        <a:p>
          <a:endParaRPr lang="ru-RU"/>
        </a:p>
      </dgm:t>
    </dgm:pt>
    <dgm:pt modelId="{08145F84-FF37-4C42-BC78-482D4BF4ED2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ru-RU" sz="2400" dirty="0"/>
        </a:p>
      </dgm:t>
    </dgm:pt>
    <dgm:pt modelId="{751AD315-AE89-493D-9922-AEB983AB9228}" type="parTrans" cxnId="{F7B7733E-4D6F-4EAA-BC7D-FB20659AB920}">
      <dgm:prSet/>
      <dgm:spPr/>
      <dgm:t>
        <a:bodyPr/>
        <a:lstStyle/>
        <a:p>
          <a:endParaRPr lang="ru-RU"/>
        </a:p>
      </dgm:t>
    </dgm:pt>
    <dgm:pt modelId="{018BE587-979D-4868-8141-47C7BBE9466C}" type="sibTrans" cxnId="{F7B7733E-4D6F-4EAA-BC7D-FB20659AB920}">
      <dgm:prSet/>
      <dgm:spPr/>
      <dgm:t>
        <a:bodyPr/>
        <a:lstStyle/>
        <a:p>
          <a:endParaRPr lang="ru-RU"/>
        </a:p>
      </dgm:t>
    </dgm:pt>
    <dgm:pt modelId="{1BD19E94-D3F8-4597-B179-EDF50B9AAD1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kk-KZ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қарапайым материалдармен жұмыс жасау техникасын меңгерту;</a:t>
          </a:r>
          <a:endParaRPr lang="ru-RU" sz="1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DF83243A-A978-49DE-B625-026A8EE17145}" type="parTrans" cxnId="{EA05D2ED-5402-47FF-96DD-4452C8F131DA}">
      <dgm:prSet/>
      <dgm:spPr/>
      <dgm:t>
        <a:bodyPr/>
        <a:lstStyle/>
        <a:p>
          <a:endParaRPr lang="ru-RU"/>
        </a:p>
      </dgm:t>
    </dgm:pt>
    <dgm:pt modelId="{EAAD0C82-63B4-4B30-B61C-B785641F0778}" type="sibTrans" cxnId="{EA05D2ED-5402-47FF-96DD-4452C8F131DA}">
      <dgm:prSet/>
      <dgm:spPr/>
      <dgm:t>
        <a:bodyPr/>
        <a:lstStyle/>
        <a:p>
          <a:endParaRPr lang="ru-RU"/>
        </a:p>
      </dgm:t>
    </dgm:pt>
    <dgm:pt modelId="{8885AAE0-CECD-4544-BA38-63C096BFDAA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DC2BB113-2991-4B03-9BB2-1146E2995197}" type="parTrans" cxnId="{F883AB28-044F-41E9-B714-D4CD3F3724FC}">
      <dgm:prSet/>
      <dgm:spPr/>
      <dgm:t>
        <a:bodyPr/>
        <a:lstStyle/>
        <a:p>
          <a:endParaRPr lang="ru-RU"/>
        </a:p>
      </dgm:t>
    </dgm:pt>
    <dgm:pt modelId="{1959807A-1C25-4984-ADA6-A7A9BE6092B2}" type="sibTrans" cxnId="{F883AB28-044F-41E9-B714-D4CD3F3724FC}">
      <dgm:prSet/>
      <dgm:spPr/>
      <dgm:t>
        <a:bodyPr/>
        <a:lstStyle/>
        <a:p>
          <a:endParaRPr lang="ru-RU"/>
        </a:p>
      </dgm:t>
    </dgm:pt>
    <dgm:pt modelId="{7AD20B5A-29AB-47C4-A90E-E789665A024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kk-KZ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халықтың  қол өнерін  эстетикалық тұрғыдан  меңгерту;</a:t>
          </a:r>
          <a:endParaRPr lang="ru-RU" sz="1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A1F2F5E7-A776-4055-8B46-F00B5137D2F4}" type="parTrans" cxnId="{0355E7E0-4DEA-41B0-95C7-3821462D0F18}">
      <dgm:prSet/>
      <dgm:spPr/>
      <dgm:t>
        <a:bodyPr/>
        <a:lstStyle/>
        <a:p>
          <a:endParaRPr lang="ru-RU"/>
        </a:p>
      </dgm:t>
    </dgm:pt>
    <dgm:pt modelId="{68097FF7-605F-470C-8798-6C19833E0C44}" type="sibTrans" cxnId="{0355E7E0-4DEA-41B0-95C7-3821462D0F18}">
      <dgm:prSet/>
      <dgm:spPr/>
      <dgm:t>
        <a:bodyPr/>
        <a:lstStyle/>
        <a:p>
          <a:endParaRPr lang="ru-RU"/>
        </a:p>
      </dgm:t>
    </dgm:pt>
    <dgm:pt modelId="{9EC20909-9BBE-4E3F-BB37-5DA0CE89068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kk-KZ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шеберлікті дамыту,  халық мұрасын зерттеу;</a:t>
          </a:r>
          <a:endParaRPr lang="ru-RU" sz="18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03F67E51-DAAE-4322-BE53-001255E34A27}" type="parTrans" cxnId="{0697F8EF-F738-48D1-BFBF-F8ADF5C59F01}">
      <dgm:prSet/>
      <dgm:spPr/>
      <dgm:t>
        <a:bodyPr/>
        <a:lstStyle/>
        <a:p>
          <a:endParaRPr lang="ru-RU"/>
        </a:p>
      </dgm:t>
    </dgm:pt>
    <dgm:pt modelId="{E734998F-CB08-4E05-839B-1B3886AE3B27}" type="sibTrans" cxnId="{0697F8EF-F738-48D1-BFBF-F8ADF5C59F01}">
      <dgm:prSet/>
      <dgm:spPr/>
      <dgm:t>
        <a:bodyPr/>
        <a:lstStyle/>
        <a:p>
          <a:endParaRPr lang="ru-RU"/>
        </a:p>
      </dgm:t>
    </dgm:pt>
    <dgm:pt modelId="{C15C3B80-7632-4A7F-8401-7B711DBB77D0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ru-RU" sz="1400" dirty="0"/>
        </a:p>
      </dgm:t>
    </dgm:pt>
    <dgm:pt modelId="{BE5A63EB-6FBF-4F00-BDF5-BD05EC0D7FC6}" type="parTrans" cxnId="{D59AA263-B2C4-43BC-8737-3B34175038B5}">
      <dgm:prSet/>
      <dgm:spPr/>
      <dgm:t>
        <a:bodyPr/>
        <a:lstStyle/>
        <a:p>
          <a:endParaRPr lang="ru-RU"/>
        </a:p>
      </dgm:t>
    </dgm:pt>
    <dgm:pt modelId="{90706228-95AB-4C9C-ACDE-FB28EABA9427}" type="sibTrans" cxnId="{D59AA263-B2C4-43BC-8737-3B34175038B5}">
      <dgm:prSet/>
      <dgm:spPr/>
      <dgm:t>
        <a:bodyPr/>
        <a:lstStyle/>
        <a:p>
          <a:endParaRPr lang="ru-RU"/>
        </a:p>
      </dgm:t>
    </dgm:pt>
    <dgm:pt modelId="{8EC8782D-C739-4DB8-9FDF-C9ED57A9ED6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kk-KZ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өз беттерімен көркемдік әрекеттер орындау дағдыларын жетілдіру;</a:t>
          </a:r>
          <a:endParaRPr lang="ru-RU" sz="1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77BD8F8-89AB-4600-B82D-4865B703F06B}" type="parTrans" cxnId="{3F51DFB5-0765-4EC7-A23E-C2E7A82A2FDD}">
      <dgm:prSet/>
      <dgm:spPr/>
      <dgm:t>
        <a:bodyPr/>
        <a:lstStyle/>
        <a:p>
          <a:endParaRPr lang="ru-RU"/>
        </a:p>
      </dgm:t>
    </dgm:pt>
    <dgm:pt modelId="{9E9C11FB-14D2-4B35-B92B-AD05E6873043}" type="sibTrans" cxnId="{3F51DFB5-0765-4EC7-A23E-C2E7A82A2FDD}">
      <dgm:prSet/>
      <dgm:spPr/>
      <dgm:t>
        <a:bodyPr/>
        <a:lstStyle/>
        <a:p>
          <a:endParaRPr lang="ru-RU"/>
        </a:p>
      </dgm:t>
    </dgm:pt>
    <dgm:pt modelId="{3880FE47-AA6B-464A-8AA2-83F6413FFA78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kk-KZ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қолдың моторикасын, иілгіштігін және көзбен шамалдау  дәлдігін жақсарту;</a:t>
          </a:r>
          <a:endParaRPr lang="ru-RU" sz="1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A193DE8-C669-4556-917D-3E76C7B0215A}" type="parTrans" cxnId="{B0B11261-008A-49C8-BEAF-042459C2ED2E}">
      <dgm:prSet/>
      <dgm:spPr/>
      <dgm:t>
        <a:bodyPr/>
        <a:lstStyle/>
        <a:p>
          <a:endParaRPr lang="ru-RU"/>
        </a:p>
      </dgm:t>
    </dgm:pt>
    <dgm:pt modelId="{841537F3-D8DE-4CCB-95B3-321864DBB844}" type="sibTrans" cxnId="{B0B11261-008A-49C8-BEAF-042459C2ED2E}">
      <dgm:prSet/>
      <dgm:spPr/>
      <dgm:t>
        <a:bodyPr/>
        <a:lstStyle/>
        <a:p>
          <a:endParaRPr lang="ru-RU"/>
        </a:p>
      </dgm:t>
    </dgm:pt>
    <dgm:pt modelId="{8B00BC8C-6BEF-4A30-9428-1FA8B8401978}" type="pres">
      <dgm:prSet presAssocID="{CB348B11-B88E-474A-AE15-956A821E3F2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45DD89-F2B5-4DD1-8E4C-143442466527}" type="pres">
      <dgm:prSet presAssocID="{8391C2AD-22C0-4061-A560-6F3B936EFE66}" presName="composite" presStyleCnt="0"/>
      <dgm:spPr/>
    </dgm:pt>
    <dgm:pt modelId="{277F6421-A2AA-4875-AE87-B01062AE9702}" type="pres">
      <dgm:prSet presAssocID="{8391C2AD-22C0-4061-A560-6F3B936EFE6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77B0B-13DF-4CA3-BC7E-93C862FA91C5}" type="pres">
      <dgm:prSet presAssocID="{8391C2AD-22C0-4061-A560-6F3B936EFE6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3177E8-0C3B-405A-AAA2-86DDB0B8B51A}" type="pres">
      <dgm:prSet presAssocID="{8DE9E57F-BB5C-4C4B-AAEE-1BE21E902E82}" presName="sp" presStyleCnt="0"/>
      <dgm:spPr/>
    </dgm:pt>
    <dgm:pt modelId="{14E79A9F-3DD3-4EFD-A6B8-53676D397A66}" type="pres">
      <dgm:prSet presAssocID="{369AB427-B46B-4C08-8063-8C72A95B0BDB}" presName="composite" presStyleCnt="0"/>
      <dgm:spPr/>
    </dgm:pt>
    <dgm:pt modelId="{F998D638-A887-4435-BF2F-077936DA87EC}" type="pres">
      <dgm:prSet presAssocID="{369AB427-B46B-4C08-8063-8C72A95B0BDB}" presName="parentText" presStyleLbl="alignNode1" presStyleIdx="1" presStyleCnt="3" custLinFactNeighborX="0" custLinFactNeighborY="-4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D5140B-3604-4431-AA20-D1F6021D3A9B}" type="pres">
      <dgm:prSet presAssocID="{369AB427-B46B-4C08-8063-8C72A95B0BDB}" presName="descendantText" presStyleLbl="alignAcc1" presStyleIdx="1" presStyleCnt="3" custLinFactNeighborX="0" custLinFactNeighborY="4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D290A-4F74-4F2D-AF27-B4D14948CE5F}" type="pres">
      <dgm:prSet presAssocID="{D8780460-308F-4618-90CB-5A36F432CD1C}" presName="sp" presStyleCnt="0"/>
      <dgm:spPr/>
    </dgm:pt>
    <dgm:pt modelId="{F346481B-A5C5-4012-96E1-433EEC5C34B5}" type="pres">
      <dgm:prSet presAssocID="{0C5095F0-1A2C-4193-B394-09C2613CA58E}" presName="composite" presStyleCnt="0"/>
      <dgm:spPr/>
    </dgm:pt>
    <dgm:pt modelId="{D137F3A5-B00D-400C-B9DC-82BB61D55443}" type="pres">
      <dgm:prSet presAssocID="{0C5095F0-1A2C-4193-B394-09C2613CA58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E07B4-85F6-42DE-9F23-52EA6B3520DD}" type="pres">
      <dgm:prSet presAssocID="{0C5095F0-1A2C-4193-B394-09C2613CA58E}" presName="descendantText" presStyleLbl="alignAcc1" presStyleIdx="2" presStyleCnt="3" custScaleY="101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83AB28-044F-41E9-B714-D4CD3F3724FC}" srcId="{369AB427-B46B-4C08-8063-8C72A95B0BDB}" destId="{8885AAE0-CECD-4544-BA38-63C096BFDAAD}" srcOrd="0" destOrd="0" parTransId="{DC2BB113-2991-4B03-9BB2-1146E2995197}" sibTransId="{1959807A-1C25-4984-ADA6-A7A9BE6092B2}"/>
    <dgm:cxn modelId="{9ADA71F4-0A80-4CF8-B967-5CC09BE7E1F9}" type="presOf" srcId="{C15C3B80-7632-4A7F-8401-7B711DBB77D0}" destId="{6FCE07B4-85F6-42DE-9F23-52EA6B3520DD}" srcOrd="0" destOrd="0" presId="urn:microsoft.com/office/officeart/2005/8/layout/chevron2"/>
    <dgm:cxn modelId="{E918005D-80C4-4329-AB86-14E4AA6C6E38}" srcId="{CB348B11-B88E-474A-AE15-956A821E3F29}" destId="{0C5095F0-1A2C-4193-B394-09C2613CA58E}" srcOrd="2" destOrd="0" parTransId="{433FD1D6-496B-4FF2-BBD8-E608666E9580}" sibTransId="{B3C50CF4-9018-4901-9C1C-1BA279C4E1F6}"/>
    <dgm:cxn modelId="{39D806D1-34C7-4FC8-86A9-457AA8BE0D67}" type="presOf" srcId="{8EC8782D-C739-4DB8-9FDF-C9ED57A9ED6D}" destId="{6FCE07B4-85F6-42DE-9F23-52EA6B3520DD}" srcOrd="0" destOrd="1" presId="urn:microsoft.com/office/officeart/2005/8/layout/chevron2"/>
    <dgm:cxn modelId="{4F5CD8E4-7E7F-40B4-B282-62E397E44687}" type="presOf" srcId="{9EC20909-9BBE-4E3F-BB37-5DA0CE89068D}" destId="{B9D5140B-3604-4431-AA20-D1F6021D3A9B}" srcOrd="0" destOrd="1" presId="urn:microsoft.com/office/officeart/2005/8/layout/chevron2"/>
    <dgm:cxn modelId="{C5332851-D108-4268-A6BB-CABC5727A438}" type="presOf" srcId="{8885AAE0-CECD-4544-BA38-63C096BFDAAD}" destId="{B9D5140B-3604-4431-AA20-D1F6021D3A9B}" srcOrd="0" destOrd="0" presId="urn:microsoft.com/office/officeart/2005/8/layout/chevron2"/>
    <dgm:cxn modelId="{B0B11261-008A-49C8-BEAF-042459C2ED2E}" srcId="{0C5095F0-1A2C-4193-B394-09C2613CA58E}" destId="{3880FE47-AA6B-464A-8AA2-83F6413FFA78}" srcOrd="2" destOrd="0" parTransId="{5A193DE8-C669-4556-917D-3E76C7B0215A}" sibTransId="{841537F3-D8DE-4CCB-95B3-321864DBB844}"/>
    <dgm:cxn modelId="{F7B7733E-4D6F-4EAA-BC7D-FB20659AB920}" srcId="{369AB427-B46B-4C08-8063-8C72A95B0BDB}" destId="{08145F84-FF37-4C42-BC78-482D4BF4ED26}" srcOrd="4" destOrd="0" parTransId="{751AD315-AE89-493D-9922-AEB983AB9228}" sibTransId="{018BE587-979D-4868-8141-47C7BBE9466C}"/>
    <dgm:cxn modelId="{8A31BD59-6C50-4BA7-8AB8-40D05B1E03CC}" srcId="{0C5095F0-1A2C-4193-B394-09C2613CA58E}" destId="{3BD61905-1B96-420F-9CB5-4642F92E5E15}" srcOrd="3" destOrd="0" parTransId="{6BFE4C38-09CC-4C58-AB9E-6025BD660658}" sibTransId="{63AB9EAE-73CD-496C-9761-E7661F67A28D}"/>
    <dgm:cxn modelId="{E98731B7-D731-4920-9F53-12149FB12724}" type="presOf" srcId="{369AB427-B46B-4C08-8063-8C72A95B0BDB}" destId="{F998D638-A887-4435-BF2F-077936DA87EC}" srcOrd="0" destOrd="0" presId="urn:microsoft.com/office/officeart/2005/8/layout/chevron2"/>
    <dgm:cxn modelId="{16557221-AF4F-4410-A0DF-FC9AEC17B9AD}" type="presOf" srcId="{8391C2AD-22C0-4061-A560-6F3B936EFE66}" destId="{277F6421-A2AA-4875-AE87-B01062AE9702}" srcOrd="0" destOrd="0" presId="urn:microsoft.com/office/officeart/2005/8/layout/chevron2"/>
    <dgm:cxn modelId="{0E7E1486-2B88-4434-801B-28C20C6DA26D}" type="presOf" srcId="{0C5095F0-1A2C-4193-B394-09C2613CA58E}" destId="{D137F3A5-B00D-400C-B9DC-82BB61D55443}" srcOrd="0" destOrd="0" presId="urn:microsoft.com/office/officeart/2005/8/layout/chevron2"/>
    <dgm:cxn modelId="{BF9490D0-38B1-47E7-9772-B0B065245D6D}" srcId="{CB348B11-B88E-474A-AE15-956A821E3F29}" destId="{369AB427-B46B-4C08-8063-8C72A95B0BDB}" srcOrd="1" destOrd="0" parTransId="{D2F592DA-4D14-41F8-A4AD-D80C116C4D0A}" sibTransId="{D8780460-308F-4618-90CB-5A36F432CD1C}"/>
    <dgm:cxn modelId="{985543FD-6EFE-48B6-9886-188168DF0770}" srcId="{8391C2AD-22C0-4061-A560-6F3B936EFE66}" destId="{87F2E176-FD59-4DE3-B63F-01210F27A49C}" srcOrd="2" destOrd="0" parTransId="{C9A0CC74-7183-47CC-BD12-795E9A75BFFD}" sibTransId="{CA0042B2-554A-4566-8C36-DEC737832AC9}"/>
    <dgm:cxn modelId="{D59AA263-B2C4-43BC-8737-3B34175038B5}" srcId="{0C5095F0-1A2C-4193-B394-09C2613CA58E}" destId="{C15C3B80-7632-4A7F-8401-7B711DBB77D0}" srcOrd="0" destOrd="0" parTransId="{BE5A63EB-6FBF-4F00-BDF5-BD05EC0D7FC6}" sibTransId="{90706228-95AB-4C9C-ACDE-FB28EABA9427}"/>
    <dgm:cxn modelId="{AF8958E9-666A-470C-B9FE-2C07BDE7580D}" srcId="{369AB427-B46B-4C08-8063-8C72A95B0BDB}" destId="{64D25873-5135-4544-90DD-8F371734A59C}" srcOrd="2" destOrd="0" parTransId="{F2B91CDB-3AAF-4B77-A73B-9482E117F075}" sibTransId="{035A9EB6-8C0F-49DD-8C32-B1FD7642C003}"/>
    <dgm:cxn modelId="{B5C7E338-02E5-4E70-A288-F1F8ED86C015}" srcId="{CB348B11-B88E-474A-AE15-956A821E3F29}" destId="{8391C2AD-22C0-4061-A560-6F3B936EFE66}" srcOrd="0" destOrd="0" parTransId="{730E40F8-A337-4ED4-91FD-2636343ECFF0}" sibTransId="{8DE9E57F-BB5C-4C4B-AAEE-1BE21E902E82}"/>
    <dgm:cxn modelId="{E05D6BC6-9DB3-42F6-8E69-5ECF6B5DCFC0}" type="presOf" srcId="{3880FE47-AA6B-464A-8AA2-83F6413FFA78}" destId="{6FCE07B4-85F6-42DE-9F23-52EA6B3520DD}" srcOrd="0" destOrd="2" presId="urn:microsoft.com/office/officeart/2005/8/layout/chevron2"/>
    <dgm:cxn modelId="{B73E534C-A0B2-45DD-A1CF-806910D2E08E}" type="presOf" srcId="{1BD19E94-D3F8-4597-B179-EDF50B9AAD16}" destId="{B9D5140B-3604-4431-AA20-D1F6021D3A9B}" srcOrd="0" destOrd="3" presId="urn:microsoft.com/office/officeart/2005/8/layout/chevron2"/>
    <dgm:cxn modelId="{3F51DFB5-0765-4EC7-A23E-C2E7A82A2FDD}" srcId="{0C5095F0-1A2C-4193-B394-09C2613CA58E}" destId="{8EC8782D-C739-4DB8-9FDF-C9ED57A9ED6D}" srcOrd="1" destOrd="0" parTransId="{577BD8F8-89AB-4600-B82D-4865B703F06B}" sibTransId="{9E9C11FB-14D2-4B35-B92B-AD05E6873043}"/>
    <dgm:cxn modelId="{EA05D2ED-5402-47FF-96DD-4452C8F131DA}" srcId="{369AB427-B46B-4C08-8063-8C72A95B0BDB}" destId="{1BD19E94-D3F8-4597-B179-EDF50B9AAD16}" srcOrd="3" destOrd="0" parTransId="{DF83243A-A978-49DE-B625-026A8EE17145}" sibTransId="{EAAD0C82-63B4-4B30-B61C-B785641F0778}"/>
    <dgm:cxn modelId="{81E7033A-7EB9-4316-A8A5-FA9D0E7D825C}" type="presOf" srcId="{EFE860BD-194A-443E-B44B-E4BD9DA3BFC9}" destId="{2DF77B0B-13DF-4CA3-BC7E-93C862FA91C5}" srcOrd="0" destOrd="0" presId="urn:microsoft.com/office/officeart/2005/8/layout/chevron2"/>
    <dgm:cxn modelId="{4F1B297B-14B3-4AAF-9C69-FFAD2F5115AC}" type="presOf" srcId="{64D25873-5135-4544-90DD-8F371734A59C}" destId="{B9D5140B-3604-4431-AA20-D1F6021D3A9B}" srcOrd="0" destOrd="2" presId="urn:microsoft.com/office/officeart/2005/8/layout/chevron2"/>
    <dgm:cxn modelId="{0355E7E0-4DEA-41B0-95C7-3821462D0F18}" srcId="{8391C2AD-22C0-4061-A560-6F3B936EFE66}" destId="{7AD20B5A-29AB-47C4-A90E-E789665A024C}" srcOrd="1" destOrd="0" parTransId="{A1F2F5E7-A776-4055-8B46-F00B5137D2F4}" sibTransId="{68097FF7-605F-470C-8798-6C19833E0C44}"/>
    <dgm:cxn modelId="{F0A56A5A-104D-4443-A018-8D131DE6A36C}" type="presOf" srcId="{CB348B11-B88E-474A-AE15-956A821E3F29}" destId="{8B00BC8C-6BEF-4A30-9428-1FA8B8401978}" srcOrd="0" destOrd="0" presId="urn:microsoft.com/office/officeart/2005/8/layout/chevron2"/>
    <dgm:cxn modelId="{F0FC12A8-EF06-4D05-991B-4DEC6F93B784}" type="presOf" srcId="{7AD20B5A-29AB-47C4-A90E-E789665A024C}" destId="{2DF77B0B-13DF-4CA3-BC7E-93C862FA91C5}" srcOrd="0" destOrd="1" presId="urn:microsoft.com/office/officeart/2005/8/layout/chevron2"/>
    <dgm:cxn modelId="{6BCDAB4A-4586-4C09-A097-695D984B9831}" type="presOf" srcId="{08145F84-FF37-4C42-BC78-482D4BF4ED26}" destId="{B9D5140B-3604-4431-AA20-D1F6021D3A9B}" srcOrd="0" destOrd="4" presId="urn:microsoft.com/office/officeart/2005/8/layout/chevron2"/>
    <dgm:cxn modelId="{53BA9C65-0EE9-403F-B7E5-25F58DA0777B}" type="presOf" srcId="{3BD61905-1B96-420F-9CB5-4642F92E5E15}" destId="{6FCE07B4-85F6-42DE-9F23-52EA6B3520DD}" srcOrd="0" destOrd="3" presId="urn:microsoft.com/office/officeart/2005/8/layout/chevron2"/>
    <dgm:cxn modelId="{7D634101-D844-4419-8BFE-1F8AE4749F9F}" srcId="{8391C2AD-22C0-4061-A560-6F3B936EFE66}" destId="{EFE860BD-194A-443E-B44B-E4BD9DA3BFC9}" srcOrd="0" destOrd="0" parTransId="{FCD323D0-B75A-461B-80C2-03FAD8F73FB1}" sibTransId="{57B86613-F481-4A31-A73B-9C9999E7C9C3}"/>
    <dgm:cxn modelId="{44DDCD44-B090-4169-9C65-159D05BD7A35}" type="presOf" srcId="{87F2E176-FD59-4DE3-B63F-01210F27A49C}" destId="{2DF77B0B-13DF-4CA3-BC7E-93C862FA91C5}" srcOrd="0" destOrd="2" presId="urn:microsoft.com/office/officeart/2005/8/layout/chevron2"/>
    <dgm:cxn modelId="{0697F8EF-F738-48D1-BFBF-F8ADF5C59F01}" srcId="{369AB427-B46B-4C08-8063-8C72A95B0BDB}" destId="{9EC20909-9BBE-4E3F-BB37-5DA0CE89068D}" srcOrd="1" destOrd="0" parTransId="{03F67E51-DAAE-4322-BE53-001255E34A27}" sibTransId="{E734998F-CB08-4E05-839B-1B3886AE3B27}"/>
    <dgm:cxn modelId="{060F3CDE-D942-4266-8CD4-06E67F83A1CF}" type="presParOf" srcId="{8B00BC8C-6BEF-4A30-9428-1FA8B8401978}" destId="{C345DD89-F2B5-4DD1-8E4C-143442466527}" srcOrd="0" destOrd="0" presId="urn:microsoft.com/office/officeart/2005/8/layout/chevron2"/>
    <dgm:cxn modelId="{150F0796-D67B-4F3D-B8BF-91501AEEF0DA}" type="presParOf" srcId="{C345DD89-F2B5-4DD1-8E4C-143442466527}" destId="{277F6421-A2AA-4875-AE87-B01062AE9702}" srcOrd="0" destOrd="0" presId="urn:microsoft.com/office/officeart/2005/8/layout/chevron2"/>
    <dgm:cxn modelId="{C23194A1-B8CE-4E5A-AD4A-CF0AFAB63752}" type="presParOf" srcId="{C345DD89-F2B5-4DD1-8E4C-143442466527}" destId="{2DF77B0B-13DF-4CA3-BC7E-93C862FA91C5}" srcOrd="1" destOrd="0" presId="urn:microsoft.com/office/officeart/2005/8/layout/chevron2"/>
    <dgm:cxn modelId="{84630D03-3881-404F-9032-FC15E28A4E5D}" type="presParOf" srcId="{8B00BC8C-6BEF-4A30-9428-1FA8B8401978}" destId="{873177E8-0C3B-405A-AAA2-86DDB0B8B51A}" srcOrd="1" destOrd="0" presId="urn:microsoft.com/office/officeart/2005/8/layout/chevron2"/>
    <dgm:cxn modelId="{5EDAF1CC-E29E-48BA-9C05-E50D09BB52E6}" type="presParOf" srcId="{8B00BC8C-6BEF-4A30-9428-1FA8B8401978}" destId="{14E79A9F-3DD3-4EFD-A6B8-53676D397A66}" srcOrd="2" destOrd="0" presId="urn:microsoft.com/office/officeart/2005/8/layout/chevron2"/>
    <dgm:cxn modelId="{578DD140-A130-425F-B5AD-D0D7C55E2D6E}" type="presParOf" srcId="{14E79A9F-3DD3-4EFD-A6B8-53676D397A66}" destId="{F998D638-A887-4435-BF2F-077936DA87EC}" srcOrd="0" destOrd="0" presId="urn:microsoft.com/office/officeart/2005/8/layout/chevron2"/>
    <dgm:cxn modelId="{279D3316-A214-4C25-B1AC-337E06C23DED}" type="presParOf" srcId="{14E79A9F-3DD3-4EFD-A6B8-53676D397A66}" destId="{B9D5140B-3604-4431-AA20-D1F6021D3A9B}" srcOrd="1" destOrd="0" presId="urn:microsoft.com/office/officeart/2005/8/layout/chevron2"/>
    <dgm:cxn modelId="{D839F5F4-9834-4B0D-89DA-CF811F927D78}" type="presParOf" srcId="{8B00BC8C-6BEF-4A30-9428-1FA8B8401978}" destId="{8D7D290A-4F74-4F2D-AF27-B4D14948CE5F}" srcOrd="3" destOrd="0" presId="urn:microsoft.com/office/officeart/2005/8/layout/chevron2"/>
    <dgm:cxn modelId="{4088E6CC-0B84-4068-83F2-6534D865F77F}" type="presParOf" srcId="{8B00BC8C-6BEF-4A30-9428-1FA8B8401978}" destId="{F346481B-A5C5-4012-96E1-433EEC5C34B5}" srcOrd="4" destOrd="0" presId="urn:microsoft.com/office/officeart/2005/8/layout/chevron2"/>
    <dgm:cxn modelId="{931D8D9F-0B3D-4B33-BBD8-8AAAE704F9E6}" type="presParOf" srcId="{F346481B-A5C5-4012-96E1-433EEC5C34B5}" destId="{D137F3A5-B00D-400C-B9DC-82BB61D55443}" srcOrd="0" destOrd="0" presId="urn:microsoft.com/office/officeart/2005/8/layout/chevron2"/>
    <dgm:cxn modelId="{548A5DC4-E693-4739-B16E-09583A4C61B2}" type="presParOf" srcId="{F346481B-A5C5-4012-96E1-433EEC5C34B5}" destId="{6FCE07B4-85F6-42DE-9F23-52EA6B3520D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0B165B-B33B-419A-8790-8F27A15FBC1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42085F-3EE4-48BA-80F3-535753DFEF4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perspectiveLeft"/>
          <a:lightRig rig="threePt" dir="t"/>
        </a:scene3d>
        <a:sp3d>
          <a:bevelT/>
        </a:sp3d>
      </dgm:spPr>
      <dgm:t>
        <a:bodyPr/>
        <a:lstStyle/>
        <a:p>
          <a:r>
            <a:rPr lang="ru-RU" sz="1800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Саба</a:t>
          </a:r>
          <a:r>
            <a:rPr lang="kk-KZ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қтың өткізілуіне қойылатын техникалық  талаптар</a:t>
          </a:r>
        </a:p>
      </dgm:t>
    </dgm:pt>
    <dgm:pt modelId="{DFDB07A5-3ADC-4E9F-8D3D-E7CF797B05CF}" type="parTrans" cxnId="{5F421B7E-80FB-457E-B262-F745A5799457}">
      <dgm:prSet/>
      <dgm:spPr/>
      <dgm:t>
        <a:bodyPr/>
        <a:lstStyle/>
        <a:p>
          <a:endParaRPr lang="ru-RU"/>
        </a:p>
      </dgm:t>
    </dgm:pt>
    <dgm:pt modelId="{BBA678D5-F202-440C-8697-BABAE5D61610}" type="sibTrans" cxnId="{5F421B7E-80FB-457E-B262-F745A5799457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BFDD3F81-EF70-4F22-B20C-14E10500469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perspectiveLeft"/>
          <a:lightRig rig="threePt" dir="t"/>
        </a:scene3d>
        <a:sp3d>
          <a:bevelT/>
        </a:sp3d>
      </dgm:spPr>
      <dgm:t>
        <a:bodyPr/>
        <a:lstStyle/>
        <a:p>
          <a:r>
            <a:rPr lang="kk-KZ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Сабақттың өткізілуіне қойылатын гигиеналық талаптар</a:t>
          </a:r>
        </a:p>
      </dgm:t>
    </dgm:pt>
    <dgm:pt modelId="{21BC7483-3204-43B6-85E3-11ADE36C996B}" type="parTrans" cxnId="{818AD108-6B91-49E6-B200-238B19D834D0}">
      <dgm:prSet/>
      <dgm:spPr/>
      <dgm:t>
        <a:bodyPr/>
        <a:lstStyle/>
        <a:p>
          <a:endParaRPr lang="ru-RU"/>
        </a:p>
      </dgm:t>
    </dgm:pt>
    <dgm:pt modelId="{4855BB82-F0BC-439C-AC85-3EB1997F0634}" type="sibTrans" cxnId="{818AD108-6B91-49E6-B200-238B19D834D0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E943520D-0D55-4CF2-8327-30C823BFB76D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perspectiveLeft"/>
          <a:lightRig rig="threePt" dir="t"/>
        </a:scene3d>
        <a:sp3d>
          <a:bevelT/>
        </a:sp3d>
      </dgm:spPr>
      <dgm:t>
        <a:bodyPr/>
        <a:lstStyle/>
        <a:p>
          <a:r>
            <a:rPr lang="kk-KZ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Сабаққа қойылатын психологиялық талаптар</a:t>
          </a:r>
        </a:p>
      </dgm:t>
    </dgm:pt>
    <dgm:pt modelId="{843675A3-7F9B-4ED3-84FF-4443CEE485EF}" type="parTrans" cxnId="{592B6669-889F-46A8-BF35-0FE9C6AB09E3}">
      <dgm:prSet/>
      <dgm:spPr/>
      <dgm:t>
        <a:bodyPr/>
        <a:lstStyle/>
        <a:p>
          <a:endParaRPr lang="ru-RU"/>
        </a:p>
      </dgm:t>
    </dgm:pt>
    <dgm:pt modelId="{B9FD0FBA-4292-490F-B6A2-C3CF6C489A9B}" type="sibTrans" cxnId="{592B6669-889F-46A8-BF35-0FE9C6AB09E3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D60200D7-AA03-4AFC-9D1C-FF1A81019A2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perspectiveLeft"/>
          <a:lightRig rig="threePt" dir="t"/>
        </a:scene3d>
        <a:sp3d>
          <a:bevelT/>
        </a:sp3d>
      </dgm:spPr>
      <dgm:t>
        <a:bodyPr/>
        <a:lstStyle/>
        <a:p>
          <a:r>
            <a:rPr lang="kk-KZ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Сабаққа қойылатын дидактикалық  талаптар</a:t>
          </a:r>
        </a:p>
      </dgm:t>
    </dgm:pt>
    <dgm:pt modelId="{95FEF2D2-F85E-419B-BE46-D0C425610C06}" type="parTrans" cxnId="{589BF4B7-E139-4832-8223-51BF169CFEC3}">
      <dgm:prSet/>
      <dgm:spPr/>
      <dgm:t>
        <a:bodyPr/>
        <a:lstStyle/>
        <a:p>
          <a:endParaRPr lang="ru-RU"/>
        </a:p>
      </dgm:t>
    </dgm:pt>
    <dgm:pt modelId="{5738B9C8-6DAC-4ACA-A09C-E79E5BB68EE1}" type="sibTrans" cxnId="{589BF4B7-E139-4832-8223-51BF169CFEC3}">
      <dgm:prSet/>
      <dgm:spPr/>
      <dgm:t>
        <a:bodyPr/>
        <a:lstStyle/>
        <a:p>
          <a:endParaRPr lang="ru-RU"/>
        </a:p>
      </dgm:t>
    </dgm:pt>
    <dgm:pt modelId="{A6A25FEF-2240-4FDE-9812-85357FEB8ABF}" type="pres">
      <dgm:prSet presAssocID="{390B165B-B33B-419A-8790-8F27A15FBC1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83AF40-4AF2-4FB9-9980-A9533C53E390}" type="pres">
      <dgm:prSet presAssocID="{390B165B-B33B-419A-8790-8F27A15FBC10}" presName="dummyMaxCanvas" presStyleCnt="0">
        <dgm:presLayoutVars/>
      </dgm:prSet>
      <dgm:spPr>
        <a:scene3d>
          <a:camera prst="orthographicFront"/>
          <a:lightRig rig="threePt" dir="t"/>
        </a:scene3d>
        <a:sp3d>
          <a:bevelT/>
        </a:sp3d>
      </dgm:spPr>
    </dgm:pt>
    <dgm:pt modelId="{0CD2567D-5024-486B-808C-86FD69403A25}" type="pres">
      <dgm:prSet presAssocID="{390B165B-B33B-419A-8790-8F27A15FBC10}" presName="FourNodes_1" presStyleLbl="node1" presStyleIdx="0" presStyleCnt="4" custScaleX="121496" custLinFactY="21968" custLinFactNeighborX="2180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1928C4-1CE4-410C-853E-3C9B5D5471C2}" type="pres">
      <dgm:prSet presAssocID="{390B165B-B33B-419A-8790-8F27A15FBC10}" presName="FourNodes_2" presStyleLbl="node1" presStyleIdx="1" presStyleCnt="4" custScaleX="123789" custLinFactY="-18182" custLinFactNeighborX="464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062DE-05DD-4836-9EDE-C6009C519FB1}" type="pres">
      <dgm:prSet presAssocID="{390B165B-B33B-419A-8790-8F27A15FBC10}" presName="FourNodes_3" presStyleLbl="node1" presStyleIdx="2" presStyleCnt="4" custScaleX="109378" custLinFactNeighborX="-1259" custLinFactNeighborY="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A9AF39-C993-4352-A4F7-BE693DF26448}" type="pres">
      <dgm:prSet presAssocID="{390B165B-B33B-419A-8790-8F27A15FBC10}" presName="FourNodes_4" presStyleLbl="node1" presStyleIdx="3" presStyleCnt="4" custLinFactNeighborX="-3890" custLinFactNeighborY="1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CAF432-9646-4D1F-94D6-62EF587EA959}" type="pres">
      <dgm:prSet presAssocID="{390B165B-B33B-419A-8790-8F27A15FBC10}" presName="FourConn_1-2" presStyleLbl="fgAccFollowNode1" presStyleIdx="0" presStyleCnt="3" custScaleX="120756" custLinFactNeighborX="9939" custLinFactNeighborY="-7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D4D1D-25FB-4E6B-A498-1B9E2C497D6B}" type="pres">
      <dgm:prSet presAssocID="{390B165B-B33B-419A-8790-8F27A15FBC10}" presName="FourConn_2-3" presStyleLbl="fgAccFollowNode1" presStyleIdx="1" presStyleCnt="3" custScaleX="120756" custLinFactNeighborX="34463" custLinFactNeighborY="-126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1ECC65-32BB-4901-9E9E-6F495AD9BA4D}" type="pres">
      <dgm:prSet presAssocID="{390B165B-B33B-419A-8790-8F27A15FBC10}" presName="FourConn_3-4" presStyleLbl="fgAccFollowNode1" presStyleIdx="2" presStyleCnt="3" custScaleX="122075" custScaleY="98680" custLinFactNeighborX="72617" custLinFactNeighborY="-17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667BA-6E70-4BBF-955E-D6C923983255}" type="pres">
      <dgm:prSet presAssocID="{390B165B-B33B-419A-8790-8F27A15FBC1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95AB93-D910-411A-9032-E1CEC4FEC3AA}" type="pres">
      <dgm:prSet presAssocID="{390B165B-B33B-419A-8790-8F27A15FBC1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735C50-A878-4BA7-B330-C22386A14CAB}" type="pres">
      <dgm:prSet presAssocID="{390B165B-B33B-419A-8790-8F27A15FBC1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B8DF5-D5F8-4F1E-94DE-9F65E1F3D82F}" type="pres">
      <dgm:prSet presAssocID="{390B165B-B33B-419A-8790-8F27A15FBC1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6CF5E8-FA55-461D-875B-89CC1C3093C5}" type="presOf" srcId="{D60200D7-AA03-4AFC-9D1C-FF1A81019A27}" destId="{07A9AF39-C993-4352-A4F7-BE693DF26448}" srcOrd="0" destOrd="0" presId="urn:microsoft.com/office/officeart/2005/8/layout/vProcess5"/>
    <dgm:cxn modelId="{D4355493-E5D2-4D08-97F4-C4B156FCA44F}" type="presOf" srcId="{E943520D-0D55-4CF2-8327-30C823BFB76D}" destId="{2D0062DE-05DD-4836-9EDE-C6009C519FB1}" srcOrd="0" destOrd="0" presId="urn:microsoft.com/office/officeart/2005/8/layout/vProcess5"/>
    <dgm:cxn modelId="{5F421B7E-80FB-457E-B262-F745A5799457}" srcId="{390B165B-B33B-419A-8790-8F27A15FBC10}" destId="{5242085F-3EE4-48BA-80F3-535753DFEF4A}" srcOrd="1" destOrd="0" parTransId="{DFDB07A5-3ADC-4E9F-8D3D-E7CF797B05CF}" sibTransId="{BBA678D5-F202-440C-8697-BABAE5D61610}"/>
    <dgm:cxn modelId="{592B6669-889F-46A8-BF35-0FE9C6AB09E3}" srcId="{390B165B-B33B-419A-8790-8F27A15FBC10}" destId="{E943520D-0D55-4CF2-8327-30C823BFB76D}" srcOrd="2" destOrd="0" parTransId="{843675A3-7F9B-4ED3-84FF-4443CEE485EF}" sibTransId="{B9FD0FBA-4292-490F-B6A2-C3CF6C489A9B}"/>
    <dgm:cxn modelId="{28CFD73C-47FE-416C-8D47-3674ED099716}" type="presOf" srcId="{BFDD3F81-EF70-4F22-B20C-14E105004697}" destId="{0CD2567D-5024-486B-808C-86FD69403A25}" srcOrd="0" destOrd="0" presId="urn:microsoft.com/office/officeart/2005/8/layout/vProcess5"/>
    <dgm:cxn modelId="{818AD108-6B91-49E6-B200-238B19D834D0}" srcId="{390B165B-B33B-419A-8790-8F27A15FBC10}" destId="{BFDD3F81-EF70-4F22-B20C-14E105004697}" srcOrd="0" destOrd="0" parTransId="{21BC7483-3204-43B6-85E3-11ADE36C996B}" sibTransId="{4855BB82-F0BC-439C-AC85-3EB1997F0634}"/>
    <dgm:cxn modelId="{DD274BE9-0477-403C-9905-3B122D3D4475}" type="presOf" srcId="{E943520D-0D55-4CF2-8327-30C823BFB76D}" destId="{6A735C50-A878-4BA7-B330-C22386A14CAB}" srcOrd="1" destOrd="0" presId="urn:microsoft.com/office/officeart/2005/8/layout/vProcess5"/>
    <dgm:cxn modelId="{D6F034BD-584E-45BF-B55F-CCAD4F8A58CD}" type="presOf" srcId="{B9FD0FBA-4292-490F-B6A2-C3CF6C489A9B}" destId="{FB1ECC65-32BB-4901-9E9E-6F495AD9BA4D}" srcOrd="0" destOrd="0" presId="urn:microsoft.com/office/officeart/2005/8/layout/vProcess5"/>
    <dgm:cxn modelId="{1D0E0F37-DB92-412A-BD7E-09CEE055A777}" type="presOf" srcId="{D60200D7-AA03-4AFC-9D1C-FF1A81019A27}" destId="{A9EB8DF5-D5F8-4F1E-94DE-9F65E1F3D82F}" srcOrd="1" destOrd="0" presId="urn:microsoft.com/office/officeart/2005/8/layout/vProcess5"/>
    <dgm:cxn modelId="{3D4770EB-5DD5-4CC4-AB80-39B73E15DBC4}" type="presOf" srcId="{5242085F-3EE4-48BA-80F3-535753DFEF4A}" destId="{DF95AB93-D910-411A-9032-E1CEC4FEC3AA}" srcOrd="1" destOrd="0" presId="urn:microsoft.com/office/officeart/2005/8/layout/vProcess5"/>
    <dgm:cxn modelId="{A91705B1-D0AB-4FE6-A8DB-3BEE51982FFB}" type="presOf" srcId="{5242085F-3EE4-48BA-80F3-535753DFEF4A}" destId="{D51928C4-1CE4-410C-853E-3C9B5D5471C2}" srcOrd="0" destOrd="0" presId="urn:microsoft.com/office/officeart/2005/8/layout/vProcess5"/>
    <dgm:cxn modelId="{E27C985D-5CA2-40A2-8BA1-06C6BC82F249}" type="presOf" srcId="{4855BB82-F0BC-439C-AC85-3EB1997F0634}" destId="{44CAF432-9646-4D1F-94D6-62EF587EA959}" srcOrd="0" destOrd="0" presId="urn:microsoft.com/office/officeart/2005/8/layout/vProcess5"/>
    <dgm:cxn modelId="{FD1F4124-8349-4F51-9CAF-64AF84D738E5}" type="presOf" srcId="{BFDD3F81-EF70-4F22-B20C-14E105004697}" destId="{83D667BA-6E70-4BBF-955E-D6C923983255}" srcOrd="1" destOrd="0" presId="urn:microsoft.com/office/officeart/2005/8/layout/vProcess5"/>
    <dgm:cxn modelId="{2693863E-3A10-4D73-A2EF-471DBF276226}" type="presOf" srcId="{390B165B-B33B-419A-8790-8F27A15FBC10}" destId="{A6A25FEF-2240-4FDE-9812-85357FEB8ABF}" srcOrd="0" destOrd="0" presId="urn:microsoft.com/office/officeart/2005/8/layout/vProcess5"/>
    <dgm:cxn modelId="{517C6FC6-700A-4B72-84A6-1859F112550C}" type="presOf" srcId="{BBA678D5-F202-440C-8697-BABAE5D61610}" destId="{05ED4D1D-25FB-4E6B-A498-1B9E2C497D6B}" srcOrd="0" destOrd="0" presId="urn:microsoft.com/office/officeart/2005/8/layout/vProcess5"/>
    <dgm:cxn modelId="{589BF4B7-E139-4832-8223-51BF169CFEC3}" srcId="{390B165B-B33B-419A-8790-8F27A15FBC10}" destId="{D60200D7-AA03-4AFC-9D1C-FF1A81019A27}" srcOrd="3" destOrd="0" parTransId="{95FEF2D2-F85E-419B-BE46-D0C425610C06}" sibTransId="{5738B9C8-6DAC-4ACA-A09C-E79E5BB68EE1}"/>
    <dgm:cxn modelId="{8561E572-4631-4D6D-9899-4E5D03082191}" type="presParOf" srcId="{A6A25FEF-2240-4FDE-9812-85357FEB8ABF}" destId="{8283AF40-4AF2-4FB9-9980-A9533C53E390}" srcOrd="0" destOrd="0" presId="urn:microsoft.com/office/officeart/2005/8/layout/vProcess5"/>
    <dgm:cxn modelId="{1D319B4F-6731-4DEB-B0E2-4C637DF5D653}" type="presParOf" srcId="{A6A25FEF-2240-4FDE-9812-85357FEB8ABF}" destId="{0CD2567D-5024-486B-808C-86FD69403A25}" srcOrd="1" destOrd="0" presId="urn:microsoft.com/office/officeart/2005/8/layout/vProcess5"/>
    <dgm:cxn modelId="{84CA2038-B651-4127-ADA7-0A41E13EE974}" type="presParOf" srcId="{A6A25FEF-2240-4FDE-9812-85357FEB8ABF}" destId="{D51928C4-1CE4-410C-853E-3C9B5D5471C2}" srcOrd="2" destOrd="0" presId="urn:microsoft.com/office/officeart/2005/8/layout/vProcess5"/>
    <dgm:cxn modelId="{99A1D040-29CF-40A7-9C08-E496A41B6287}" type="presParOf" srcId="{A6A25FEF-2240-4FDE-9812-85357FEB8ABF}" destId="{2D0062DE-05DD-4836-9EDE-C6009C519FB1}" srcOrd="3" destOrd="0" presId="urn:microsoft.com/office/officeart/2005/8/layout/vProcess5"/>
    <dgm:cxn modelId="{68388D79-A502-4190-8BF0-7046A4B33578}" type="presParOf" srcId="{A6A25FEF-2240-4FDE-9812-85357FEB8ABF}" destId="{07A9AF39-C993-4352-A4F7-BE693DF26448}" srcOrd="4" destOrd="0" presId="urn:microsoft.com/office/officeart/2005/8/layout/vProcess5"/>
    <dgm:cxn modelId="{819C1A7F-3850-4A2D-85B9-60FBFD135023}" type="presParOf" srcId="{A6A25FEF-2240-4FDE-9812-85357FEB8ABF}" destId="{44CAF432-9646-4D1F-94D6-62EF587EA959}" srcOrd="5" destOrd="0" presId="urn:microsoft.com/office/officeart/2005/8/layout/vProcess5"/>
    <dgm:cxn modelId="{FF63C57F-B452-422B-8DC5-FB970C6EB637}" type="presParOf" srcId="{A6A25FEF-2240-4FDE-9812-85357FEB8ABF}" destId="{05ED4D1D-25FB-4E6B-A498-1B9E2C497D6B}" srcOrd="6" destOrd="0" presId="urn:microsoft.com/office/officeart/2005/8/layout/vProcess5"/>
    <dgm:cxn modelId="{064A56FC-5E4D-438C-A97E-64E45008A067}" type="presParOf" srcId="{A6A25FEF-2240-4FDE-9812-85357FEB8ABF}" destId="{FB1ECC65-32BB-4901-9E9E-6F495AD9BA4D}" srcOrd="7" destOrd="0" presId="urn:microsoft.com/office/officeart/2005/8/layout/vProcess5"/>
    <dgm:cxn modelId="{60722F7D-36C8-4ADB-8DC9-F63F990840DA}" type="presParOf" srcId="{A6A25FEF-2240-4FDE-9812-85357FEB8ABF}" destId="{83D667BA-6E70-4BBF-955E-D6C923983255}" srcOrd="8" destOrd="0" presId="urn:microsoft.com/office/officeart/2005/8/layout/vProcess5"/>
    <dgm:cxn modelId="{0B21EB57-D98B-4B0E-A4E0-69FC8A11358A}" type="presParOf" srcId="{A6A25FEF-2240-4FDE-9812-85357FEB8ABF}" destId="{DF95AB93-D910-411A-9032-E1CEC4FEC3AA}" srcOrd="9" destOrd="0" presId="urn:microsoft.com/office/officeart/2005/8/layout/vProcess5"/>
    <dgm:cxn modelId="{F7670D1D-D3DD-4E71-A2F5-A750EAA1EF8C}" type="presParOf" srcId="{A6A25FEF-2240-4FDE-9812-85357FEB8ABF}" destId="{6A735C50-A878-4BA7-B330-C22386A14CAB}" srcOrd="10" destOrd="0" presId="urn:microsoft.com/office/officeart/2005/8/layout/vProcess5"/>
    <dgm:cxn modelId="{829FC789-2CFA-4BBB-B825-34AC9FE06175}" type="presParOf" srcId="{A6A25FEF-2240-4FDE-9812-85357FEB8ABF}" destId="{A9EB8DF5-D5F8-4F1E-94DE-9F65E1F3D82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79F2F4-9D8F-42F6-92AD-8E03433C33E9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46B2E4-0753-4CD8-80CF-5F68A822522D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1</a:t>
          </a:r>
          <a:endParaRPr lang="ru-RU" dirty="0"/>
        </a:p>
      </dgm:t>
    </dgm:pt>
    <dgm:pt modelId="{41077E8C-DC4B-4EBD-A114-18412CB77830}" type="parTrans" cxnId="{7FD11767-66EF-4F5E-826E-03426BB72796}">
      <dgm:prSet/>
      <dgm:spPr/>
      <dgm:t>
        <a:bodyPr/>
        <a:lstStyle/>
        <a:p>
          <a:endParaRPr lang="ru-RU"/>
        </a:p>
      </dgm:t>
    </dgm:pt>
    <dgm:pt modelId="{190C2FB9-87B0-4282-9BA6-E43A3671F212}" type="sibTrans" cxnId="{7FD11767-66EF-4F5E-826E-03426BB72796}">
      <dgm:prSet/>
      <dgm:spPr/>
      <dgm:t>
        <a:bodyPr/>
        <a:lstStyle/>
        <a:p>
          <a:endParaRPr lang="ru-RU"/>
        </a:p>
      </dgm:t>
    </dgm:pt>
    <dgm:pt modelId="{8581F3DC-2E27-46F0-A9C4-03757ED1FAA7}">
      <dgm:prSet phldrT="[Текст]" custT="1"/>
      <dgm:spPr/>
      <dgm:t>
        <a:bodyPr/>
        <a:lstStyle/>
        <a:p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Гобеленші-суретші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алдымен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тоқылмақшы гобеленнің суретін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кіші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қағазға түсіріп алады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.</a:t>
          </a:r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B1E3A854-2855-4F12-80D7-BCA79B97C895}" type="parTrans" cxnId="{4C95A8FE-A46F-4499-BF37-BE6CB63A341D}">
      <dgm:prSet/>
      <dgm:spPr/>
      <dgm:t>
        <a:bodyPr/>
        <a:lstStyle/>
        <a:p>
          <a:endParaRPr lang="ru-RU"/>
        </a:p>
      </dgm:t>
    </dgm:pt>
    <dgm:pt modelId="{6DB6B0F8-E7EA-4206-8D16-E5EB1B214EF2}" type="sibTrans" cxnId="{4C95A8FE-A46F-4499-BF37-BE6CB63A341D}">
      <dgm:prSet/>
      <dgm:spPr/>
      <dgm:t>
        <a:bodyPr/>
        <a:lstStyle/>
        <a:p>
          <a:endParaRPr lang="ru-RU"/>
        </a:p>
      </dgm:t>
    </dgm:pt>
    <dgm:pt modelId="{D2C8A1AE-5D2D-4446-A796-3BDAB2EFDB9C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2</a:t>
          </a:r>
          <a:endParaRPr lang="ru-RU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9A5A3351-15A4-4975-B410-921C5D1F81FF}" type="parTrans" cxnId="{2715CB80-7388-460B-9FD5-FFA52641F154}">
      <dgm:prSet/>
      <dgm:spPr/>
      <dgm:t>
        <a:bodyPr/>
        <a:lstStyle/>
        <a:p>
          <a:endParaRPr lang="ru-RU"/>
        </a:p>
      </dgm:t>
    </dgm:pt>
    <dgm:pt modelId="{547E2075-2A0F-4FB1-B610-314C8F5DCC0F}" type="sibTrans" cxnId="{2715CB80-7388-460B-9FD5-FFA52641F154}">
      <dgm:prSet/>
      <dgm:spPr/>
      <dgm:t>
        <a:bodyPr/>
        <a:lstStyle/>
        <a:p>
          <a:endParaRPr lang="ru-RU"/>
        </a:p>
      </dgm:t>
    </dgm:pt>
    <dgm:pt modelId="{87B26E86-C16E-42C6-ACBF-2FAC2E68785A}">
      <dgm:prSet phldrT="[Текст]" custT="1"/>
      <dgm:spPr/>
      <dgm:t>
        <a:bodyPr/>
        <a:lstStyle/>
        <a:p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Гобеленші-бояушы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суреттегі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түрлі-түстерге сәйкес жіптерді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алу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үшін ақ жіптерді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әр түрлі гүлдердің жапырақтарын, тамырларын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,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ағаш қабықтарын пайдаланып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б</a:t>
          </a:r>
          <a:r>
            <a:rPr lang="kk-KZ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ояйды.</a:t>
          </a:r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B25D34EF-DB64-4BFF-9D92-F5D4761BA1BD}" type="parTrans" cxnId="{DB3836BE-FC6B-4797-BE3B-E0294B008E3D}">
      <dgm:prSet/>
      <dgm:spPr/>
      <dgm:t>
        <a:bodyPr/>
        <a:lstStyle/>
        <a:p>
          <a:endParaRPr lang="ru-RU"/>
        </a:p>
      </dgm:t>
    </dgm:pt>
    <dgm:pt modelId="{A5056368-EFE7-460F-A6D2-4FA10430B030}" type="sibTrans" cxnId="{DB3836BE-FC6B-4797-BE3B-E0294B008E3D}">
      <dgm:prSet/>
      <dgm:spPr/>
      <dgm:t>
        <a:bodyPr/>
        <a:lstStyle/>
        <a:p>
          <a:endParaRPr lang="ru-RU"/>
        </a:p>
      </dgm:t>
    </dgm:pt>
    <dgm:pt modelId="{6B512448-CBAA-4394-AD45-1DBAF68BC9D9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3</a:t>
          </a:r>
        </a:p>
        <a:p>
          <a:endParaRPr lang="en-US" dirty="0" smtClean="0"/>
        </a:p>
        <a:p>
          <a:endParaRPr lang="en-US" dirty="0" smtClean="0"/>
        </a:p>
        <a:p>
          <a:r>
            <a:rPr lang="en-US" dirty="0" smtClean="0"/>
            <a:t>4</a:t>
          </a:r>
          <a:endParaRPr lang="ru-RU" dirty="0"/>
        </a:p>
      </dgm:t>
    </dgm:pt>
    <dgm:pt modelId="{695E2CEE-03A9-48CE-996F-195E1B02966E}" type="sibTrans" cxnId="{0F73C362-03B0-453B-8B97-D13DAFDEDAA9}">
      <dgm:prSet/>
      <dgm:spPr/>
      <dgm:t>
        <a:bodyPr/>
        <a:lstStyle/>
        <a:p>
          <a:endParaRPr lang="ru-RU"/>
        </a:p>
      </dgm:t>
    </dgm:pt>
    <dgm:pt modelId="{7381FBF5-77B2-4F89-8E12-CA6CB8361D28}" type="parTrans" cxnId="{0F73C362-03B0-453B-8B97-D13DAFDEDAA9}">
      <dgm:prSet/>
      <dgm:spPr/>
      <dgm:t>
        <a:bodyPr/>
        <a:lstStyle/>
        <a:p>
          <a:endParaRPr lang="ru-RU"/>
        </a:p>
      </dgm:t>
    </dgm:pt>
    <dgm:pt modelId="{C5A617F8-62A9-4884-803B-A18D8FD6E82A}">
      <dgm:prSet phldrT="[Текст]"/>
      <dgm:spPr/>
      <dgm:t>
        <a:bodyPr/>
        <a:lstStyle/>
        <a:p>
          <a:endParaRPr lang="ru-RU" sz="900" dirty="0"/>
        </a:p>
      </dgm:t>
    </dgm:pt>
    <dgm:pt modelId="{8C93B1D0-4371-4557-A700-6F0901ECB60D}" type="parTrans" cxnId="{538A0EC7-422A-4170-BFAC-ECDB3398AA60}">
      <dgm:prSet/>
      <dgm:spPr/>
      <dgm:t>
        <a:bodyPr/>
        <a:lstStyle/>
        <a:p>
          <a:endParaRPr lang="ru-RU"/>
        </a:p>
      </dgm:t>
    </dgm:pt>
    <dgm:pt modelId="{C350C020-7C43-41E5-B3CE-4C364D2DC783}" type="sibTrans" cxnId="{538A0EC7-422A-4170-BFAC-ECDB3398AA60}">
      <dgm:prSet/>
      <dgm:spPr/>
      <dgm:t>
        <a:bodyPr/>
        <a:lstStyle/>
        <a:p>
          <a:endParaRPr lang="ru-RU"/>
        </a:p>
      </dgm:t>
    </dgm:pt>
    <dgm:pt modelId="{F514F05D-CFAB-4CE4-B5E2-CBC5005C2766}">
      <dgm:prSet phldrT="[Текст]" custT="1"/>
      <dgm:spPr/>
      <dgm:t>
        <a:bodyPr/>
        <a:lstStyle/>
        <a:p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Гобеленші-тоқымашы салған суреті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бойынша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кілемді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тоқиды.</a:t>
          </a:r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835D85E4-34EC-4C56-BF0E-47A64F8AB16A}" type="parTrans" cxnId="{88D1B0C1-9DD7-4B68-A7AC-80159CE6E466}">
      <dgm:prSet/>
      <dgm:spPr/>
      <dgm:t>
        <a:bodyPr/>
        <a:lstStyle/>
        <a:p>
          <a:endParaRPr lang="ru-RU"/>
        </a:p>
      </dgm:t>
    </dgm:pt>
    <dgm:pt modelId="{54953559-7E14-4C1C-9F3D-8F83CD1E4C5B}" type="sibTrans" cxnId="{88D1B0C1-9DD7-4B68-A7AC-80159CE6E466}">
      <dgm:prSet/>
      <dgm:spPr/>
      <dgm:t>
        <a:bodyPr/>
        <a:lstStyle/>
        <a:p>
          <a:endParaRPr lang="ru-RU"/>
        </a:p>
      </dgm:t>
    </dgm:pt>
    <dgm:pt modelId="{9044AFDC-E46F-4903-A91B-3F7E885A24E4}">
      <dgm:prSet phldrT="[Текст]" custT="1"/>
      <dgm:spPr/>
      <dgm:t>
        <a:bodyPr/>
        <a:lstStyle/>
        <a:p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Гобеленші-картоньер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кіші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қагаздағы суретті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тоқылмақшы 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гобелен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өлшеміндей картонға бояулы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етіп</a:t>
          </a:r>
          <a:r>
            <a: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салады</a:t>
          </a:r>
          <a:r>
            <a:rPr lang="ru-RU" sz="1400" dirty="0" smtClean="0"/>
            <a:t>.</a:t>
          </a:r>
          <a:endParaRPr lang="ru-RU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D3B4CD4B-F57A-4DD7-A2DE-93190D6DF4F6}" type="parTrans" cxnId="{1730BC79-64D9-4F01-B928-727F7AB7CFA8}">
      <dgm:prSet/>
      <dgm:spPr/>
      <dgm:t>
        <a:bodyPr/>
        <a:lstStyle/>
        <a:p>
          <a:endParaRPr lang="ru-RU"/>
        </a:p>
      </dgm:t>
    </dgm:pt>
    <dgm:pt modelId="{73CD2019-4794-4296-BACC-CC89B91FFD0D}" type="sibTrans" cxnId="{1730BC79-64D9-4F01-B928-727F7AB7CFA8}">
      <dgm:prSet/>
      <dgm:spPr/>
      <dgm:t>
        <a:bodyPr/>
        <a:lstStyle/>
        <a:p>
          <a:endParaRPr lang="ru-RU"/>
        </a:p>
      </dgm:t>
    </dgm:pt>
    <dgm:pt modelId="{C4BA8062-3364-43AD-A700-05997F96786B}">
      <dgm:prSet phldrT="[Текст]" custT="1"/>
      <dgm:spPr/>
      <dgm:t>
        <a:bodyPr/>
        <a:lstStyle/>
        <a:p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A700E5BC-0D5A-4542-A78E-5EA0E0D23839}" type="parTrans" cxnId="{4F557826-8BF3-4AB6-9CB8-9BAC817E33E3}">
      <dgm:prSet/>
      <dgm:spPr/>
      <dgm:t>
        <a:bodyPr/>
        <a:lstStyle/>
        <a:p>
          <a:endParaRPr lang="ru-RU"/>
        </a:p>
      </dgm:t>
    </dgm:pt>
    <dgm:pt modelId="{D5A9E57B-ACA6-4F49-AFE4-A986EDB4981B}" type="sibTrans" cxnId="{4F557826-8BF3-4AB6-9CB8-9BAC817E33E3}">
      <dgm:prSet/>
      <dgm:spPr/>
      <dgm:t>
        <a:bodyPr/>
        <a:lstStyle/>
        <a:p>
          <a:endParaRPr lang="ru-RU"/>
        </a:p>
      </dgm:t>
    </dgm:pt>
    <dgm:pt modelId="{9A902DE4-C969-4F83-B7C6-3D75FB37CC14}">
      <dgm:prSet phldrT="[Текст]" custT="1"/>
      <dgm:spPr/>
      <dgm:t>
        <a:bodyPr/>
        <a:lstStyle/>
        <a:p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CAA5982D-A462-4BA0-AE11-F52F447175CF}" type="parTrans" cxnId="{559A605C-9B83-4411-9368-FAE5B2744660}">
      <dgm:prSet/>
      <dgm:spPr/>
      <dgm:t>
        <a:bodyPr/>
        <a:lstStyle/>
        <a:p>
          <a:endParaRPr lang="ru-RU"/>
        </a:p>
      </dgm:t>
    </dgm:pt>
    <dgm:pt modelId="{07370E90-63BB-4CFF-AD4F-368DB6C6720F}" type="sibTrans" cxnId="{559A605C-9B83-4411-9368-FAE5B2744660}">
      <dgm:prSet/>
      <dgm:spPr/>
      <dgm:t>
        <a:bodyPr/>
        <a:lstStyle/>
        <a:p>
          <a:endParaRPr lang="ru-RU"/>
        </a:p>
      </dgm:t>
    </dgm:pt>
    <dgm:pt modelId="{589840C4-121B-4BD6-B8EE-6464EEC7D47E}">
      <dgm:prSet phldrT="[Текст]" custT="1"/>
      <dgm:spPr/>
      <dgm:t>
        <a:bodyPr/>
        <a:lstStyle/>
        <a:p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92C8DC70-A57B-49F0-82FB-37C78B572FDD}" type="parTrans" cxnId="{73A42AFE-C5D4-49FE-9A56-B54356884A83}">
      <dgm:prSet/>
      <dgm:spPr/>
      <dgm:t>
        <a:bodyPr/>
        <a:lstStyle/>
        <a:p>
          <a:endParaRPr lang="ru-RU"/>
        </a:p>
      </dgm:t>
    </dgm:pt>
    <dgm:pt modelId="{48ACA201-863A-47EE-BBF1-27BA6699A3AF}" type="sibTrans" cxnId="{73A42AFE-C5D4-49FE-9A56-B54356884A83}">
      <dgm:prSet/>
      <dgm:spPr/>
      <dgm:t>
        <a:bodyPr/>
        <a:lstStyle/>
        <a:p>
          <a:endParaRPr lang="ru-RU"/>
        </a:p>
      </dgm:t>
    </dgm:pt>
    <dgm:pt modelId="{FEDB315C-6BB9-499F-9D90-658B293337F7}">
      <dgm:prSet phldrT="[Текст]" custT="1"/>
      <dgm:spPr/>
      <dgm:t>
        <a:bodyPr/>
        <a:lstStyle/>
        <a:p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1B181672-F1B9-4197-BF67-F23234FD8150}" type="parTrans" cxnId="{8FE22B72-A751-4E3B-91BE-C96A6A465C88}">
      <dgm:prSet/>
      <dgm:spPr/>
      <dgm:t>
        <a:bodyPr/>
        <a:lstStyle/>
        <a:p>
          <a:endParaRPr lang="ru-RU"/>
        </a:p>
      </dgm:t>
    </dgm:pt>
    <dgm:pt modelId="{AE3D3FA8-7300-4346-B2A2-3C37D3C4A6C0}" type="sibTrans" cxnId="{8FE22B72-A751-4E3B-91BE-C96A6A465C88}">
      <dgm:prSet/>
      <dgm:spPr/>
      <dgm:t>
        <a:bodyPr/>
        <a:lstStyle/>
        <a:p>
          <a:endParaRPr lang="ru-RU"/>
        </a:p>
      </dgm:t>
    </dgm:pt>
    <dgm:pt modelId="{898F8719-CBBF-4CF8-AF64-DA58A3AE1FC3}">
      <dgm:prSet phldrT="[Текст]" custT="1"/>
      <dgm:spPr/>
      <dgm:t>
        <a:bodyPr/>
        <a:lstStyle/>
        <a:p>
          <a:endParaRPr lang="ru-RU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0DFA21A4-930E-474A-A41A-7D7243E315DF}" type="parTrans" cxnId="{BCD1A787-83E0-4D33-B534-3FEE8ECE4B8F}">
      <dgm:prSet/>
      <dgm:spPr/>
      <dgm:t>
        <a:bodyPr/>
        <a:lstStyle/>
        <a:p>
          <a:endParaRPr lang="ru-RU"/>
        </a:p>
      </dgm:t>
    </dgm:pt>
    <dgm:pt modelId="{E76D672F-A12E-43FA-9E82-DC23BDF38DA6}" type="sibTrans" cxnId="{BCD1A787-83E0-4D33-B534-3FEE8ECE4B8F}">
      <dgm:prSet/>
      <dgm:spPr/>
      <dgm:t>
        <a:bodyPr/>
        <a:lstStyle/>
        <a:p>
          <a:endParaRPr lang="ru-RU"/>
        </a:p>
      </dgm:t>
    </dgm:pt>
    <dgm:pt modelId="{AF54454E-1D6F-4F33-9936-02FC6D41CCD4}">
      <dgm:prSet phldrT="[Текст]" custT="1"/>
      <dgm:spPr/>
      <dgm:t>
        <a:bodyPr/>
        <a:lstStyle/>
        <a:p>
          <a:endParaRPr lang="ru-RU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48C3BD1B-82E2-466D-8B7C-3CE748A105DD}" type="parTrans" cxnId="{076FD43F-02C7-4EB1-8B60-A48BB565733E}">
      <dgm:prSet/>
      <dgm:spPr/>
      <dgm:t>
        <a:bodyPr/>
        <a:lstStyle/>
        <a:p>
          <a:endParaRPr lang="ru-RU"/>
        </a:p>
      </dgm:t>
    </dgm:pt>
    <dgm:pt modelId="{9C270F7D-4541-4D75-9661-F031115A4458}" type="sibTrans" cxnId="{076FD43F-02C7-4EB1-8B60-A48BB565733E}">
      <dgm:prSet/>
      <dgm:spPr/>
      <dgm:t>
        <a:bodyPr/>
        <a:lstStyle/>
        <a:p>
          <a:endParaRPr lang="ru-RU"/>
        </a:p>
      </dgm:t>
    </dgm:pt>
    <dgm:pt modelId="{120DBDE3-D20E-4E12-A6BB-6574CEF8C4D1}">
      <dgm:prSet phldrT="[Текст]" custT="1"/>
      <dgm:spPr/>
      <dgm:t>
        <a:bodyPr/>
        <a:lstStyle/>
        <a:p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F701088C-7F2A-45D2-BAB5-BBD7260CF8A1}" type="parTrans" cxnId="{52F13B43-665A-4F2A-BA2F-5973E25870E0}">
      <dgm:prSet/>
      <dgm:spPr/>
      <dgm:t>
        <a:bodyPr/>
        <a:lstStyle/>
        <a:p>
          <a:endParaRPr lang="ru-RU"/>
        </a:p>
      </dgm:t>
    </dgm:pt>
    <dgm:pt modelId="{6E5005BE-E1BE-4A6C-8151-08478FAA84E0}" type="sibTrans" cxnId="{52F13B43-665A-4F2A-BA2F-5973E25870E0}">
      <dgm:prSet/>
      <dgm:spPr/>
      <dgm:t>
        <a:bodyPr/>
        <a:lstStyle/>
        <a:p>
          <a:endParaRPr lang="ru-RU"/>
        </a:p>
      </dgm:t>
    </dgm:pt>
    <dgm:pt modelId="{1F802010-1998-4F94-AB3A-D733164AF098}">
      <dgm:prSet phldrT="[Текст]" custT="1"/>
      <dgm:spPr/>
      <dgm:t>
        <a:bodyPr/>
        <a:lstStyle/>
        <a:p>
          <a:endParaRPr lang="ru-RU" sz="1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F261567-A114-49EC-9586-73C32528D808}" type="parTrans" cxnId="{83EB4593-844E-4B02-9D28-48A3486A05B9}">
      <dgm:prSet/>
      <dgm:spPr/>
      <dgm:t>
        <a:bodyPr/>
        <a:lstStyle/>
        <a:p>
          <a:endParaRPr lang="ru-RU"/>
        </a:p>
      </dgm:t>
    </dgm:pt>
    <dgm:pt modelId="{3F4B33BA-8679-42B6-9629-9146B7907784}" type="sibTrans" cxnId="{83EB4593-844E-4B02-9D28-48A3486A05B9}">
      <dgm:prSet/>
      <dgm:spPr/>
      <dgm:t>
        <a:bodyPr/>
        <a:lstStyle/>
        <a:p>
          <a:endParaRPr lang="ru-RU"/>
        </a:p>
      </dgm:t>
    </dgm:pt>
    <dgm:pt modelId="{F452641B-9B0A-486C-9CE9-AAB3A0750C85}">
      <dgm:prSet phldrT="[Текст]" custT="1"/>
      <dgm:spPr/>
      <dgm:t>
        <a:bodyPr/>
        <a:lstStyle/>
        <a:p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D9262AE8-BF6E-4E39-B1C0-583FD8F40BF5}" type="parTrans" cxnId="{A2AEC484-AACC-465B-869E-3CD413D86C17}">
      <dgm:prSet/>
      <dgm:spPr/>
      <dgm:t>
        <a:bodyPr/>
        <a:lstStyle/>
        <a:p>
          <a:endParaRPr lang="ru-RU"/>
        </a:p>
      </dgm:t>
    </dgm:pt>
    <dgm:pt modelId="{3CF37B96-3029-4065-8D59-C5A09F60DE78}" type="sibTrans" cxnId="{A2AEC484-AACC-465B-869E-3CD413D86C17}">
      <dgm:prSet/>
      <dgm:spPr/>
      <dgm:t>
        <a:bodyPr/>
        <a:lstStyle/>
        <a:p>
          <a:endParaRPr lang="ru-RU"/>
        </a:p>
      </dgm:t>
    </dgm:pt>
    <dgm:pt modelId="{F92B4568-2177-43FF-8E0F-8DD089B13230}">
      <dgm:prSet phldrT="[Текст]" custT="1"/>
      <dgm:spPr/>
      <dgm:t>
        <a:bodyPr/>
        <a:lstStyle/>
        <a:p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E5E27789-BC38-439B-B7CE-7700524E77C1}" type="parTrans" cxnId="{3BC7CFE9-F73A-48C9-8FD0-131E8E4770CF}">
      <dgm:prSet/>
      <dgm:spPr/>
      <dgm:t>
        <a:bodyPr/>
        <a:lstStyle/>
        <a:p>
          <a:endParaRPr lang="ru-RU"/>
        </a:p>
      </dgm:t>
    </dgm:pt>
    <dgm:pt modelId="{FB32E919-6263-46BF-9527-C3A0A3680520}" type="sibTrans" cxnId="{3BC7CFE9-F73A-48C9-8FD0-131E8E4770CF}">
      <dgm:prSet/>
      <dgm:spPr/>
      <dgm:t>
        <a:bodyPr/>
        <a:lstStyle/>
        <a:p>
          <a:endParaRPr lang="ru-RU"/>
        </a:p>
      </dgm:t>
    </dgm:pt>
    <dgm:pt modelId="{90A9C40A-1F7F-4870-9C4B-B948734FCDFA}">
      <dgm:prSet phldrT="[Текст]" custT="1"/>
      <dgm:spPr/>
      <dgm:t>
        <a:bodyPr/>
        <a:lstStyle/>
        <a:p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802FD0F2-7A1F-48F7-923F-CE97FC8615B5}" type="parTrans" cxnId="{46C51B45-DE18-4727-B49F-4BD70F32531E}">
      <dgm:prSet/>
      <dgm:spPr/>
      <dgm:t>
        <a:bodyPr/>
        <a:lstStyle/>
        <a:p>
          <a:endParaRPr lang="ru-RU"/>
        </a:p>
      </dgm:t>
    </dgm:pt>
    <dgm:pt modelId="{6F3DD22D-E354-4825-8B1B-057974D8C7A6}" type="sibTrans" cxnId="{46C51B45-DE18-4727-B49F-4BD70F32531E}">
      <dgm:prSet/>
      <dgm:spPr/>
      <dgm:t>
        <a:bodyPr/>
        <a:lstStyle/>
        <a:p>
          <a:endParaRPr lang="ru-RU"/>
        </a:p>
      </dgm:t>
    </dgm:pt>
    <dgm:pt modelId="{DE71CF4C-A01F-4527-90EA-ED5C984CBF65}">
      <dgm:prSet phldrT="[Текст]" custT="1"/>
      <dgm:spPr/>
      <dgm:t>
        <a:bodyPr/>
        <a:lstStyle/>
        <a:p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F278D968-5511-4CFE-8110-A6E99A5ACD41}" type="parTrans" cxnId="{2FC664FE-B96E-43E2-AC8F-2AF6566AEEC0}">
      <dgm:prSet/>
      <dgm:spPr/>
      <dgm:t>
        <a:bodyPr/>
        <a:lstStyle/>
        <a:p>
          <a:endParaRPr lang="ru-RU"/>
        </a:p>
      </dgm:t>
    </dgm:pt>
    <dgm:pt modelId="{4758C39B-3AA6-4651-B3C0-CC46285D457D}" type="sibTrans" cxnId="{2FC664FE-B96E-43E2-AC8F-2AF6566AEEC0}">
      <dgm:prSet/>
      <dgm:spPr/>
      <dgm:t>
        <a:bodyPr/>
        <a:lstStyle/>
        <a:p>
          <a:endParaRPr lang="ru-RU"/>
        </a:p>
      </dgm:t>
    </dgm:pt>
    <dgm:pt modelId="{CD90572E-85F1-4FEB-A8C9-09CA2A3683EB}">
      <dgm:prSet phldrT="[Текст]" custT="1"/>
      <dgm:spPr/>
      <dgm:t>
        <a:bodyPr/>
        <a:lstStyle/>
        <a:p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B61E1D41-AAE4-42C0-862C-86CB481E23A0}" type="parTrans" cxnId="{C72694A7-E045-4A0E-B4C9-288F29FB07BB}">
      <dgm:prSet/>
      <dgm:spPr/>
      <dgm:t>
        <a:bodyPr/>
        <a:lstStyle/>
        <a:p>
          <a:endParaRPr lang="ru-RU"/>
        </a:p>
      </dgm:t>
    </dgm:pt>
    <dgm:pt modelId="{9D9D5751-6BF5-4E11-B07A-F120F54E637E}" type="sibTrans" cxnId="{C72694A7-E045-4A0E-B4C9-288F29FB07BB}">
      <dgm:prSet/>
      <dgm:spPr/>
      <dgm:t>
        <a:bodyPr/>
        <a:lstStyle/>
        <a:p>
          <a:endParaRPr lang="ru-RU"/>
        </a:p>
      </dgm:t>
    </dgm:pt>
    <dgm:pt modelId="{C3451FBB-3181-48BB-8D53-14C08991D01B}">
      <dgm:prSet phldrT="[Текст]" custT="1"/>
      <dgm:spPr/>
      <dgm:t>
        <a:bodyPr/>
        <a:lstStyle/>
        <a:p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D0B47524-B8C6-4E48-BE65-48E1F63E3509}" type="parTrans" cxnId="{777EFD33-B33D-4797-ACB1-57BA016EE3C4}">
      <dgm:prSet/>
      <dgm:spPr/>
      <dgm:t>
        <a:bodyPr/>
        <a:lstStyle/>
        <a:p>
          <a:endParaRPr lang="ru-RU"/>
        </a:p>
      </dgm:t>
    </dgm:pt>
    <dgm:pt modelId="{73046252-F068-4500-89DA-0CEAB15B6115}" type="sibTrans" cxnId="{777EFD33-B33D-4797-ACB1-57BA016EE3C4}">
      <dgm:prSet/>
      <dgm:spPr/>
      <dgm:t>
        <a:bodyPr/>
        <a:lstStyle/>
        <a:p>
          <a:endParaRPr lang="ru-RU"/>
        </a:p>
      </dgm:t>
    </dgm:pt>
    <dgm:pt modelId="{AC1D13CA-AE92-429B-9B9E-476A82DBA32B}">
      <dgm:prSet phldrT="[Текст]" custT="1"/>
      <dgm:spPr/>
      <dgm:t>
        <a:bodyPr/>
        <a:lstStyle/>
        <a:p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96AC239A-DCCE-4FEC-B2B6-198167EAB1FC}" type="parTrans" cxnId="{8D781712-8A0D-4302-9AC1-6430968C8F28}">
      <dgm:prSet/>
      <dgm:spPr/>
      <dgm:t>
        <a:bodyPr/>
        <a:lstStyle/>
        <a:p>
          <a:endParaRPr lang="ru-RU"/>
        </a:p>
      </dgm:t>
    </dgm:pt>
    <dgm:pt modelId="{6BF5FC4A-3D58-4A74-B7BF-C166BFE0F140}" type="sibTrans" cxnId="{8D781712-8A0D-4302-9AC1-6430968C8F28}">
      <dgm:prSet/>
      <dgm:spPr/>
      <dgm:t>
        <a:bodyPr/>
        <a:lstStyle/>
        <a:p>
          <a:endParaRPr lang="ru-RU"/>
        </a:p>
      </dgm:t>
    </dgm:pt>
    <dgm:pt modelId="{0F74F5B1-833F-431E-B62B-A7A6CB109A5B}">
      <dgm:prSet phldrT="[Текст]" custT="1"/>
      <dgm:spPr/>
      <dgm:t>
        <a:bodyPr/>
        <a:lstStyle/>
        <a:p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D5958D06-7A08-4211-8900-F78C16401E03}" type="parTrans" cxnId="{3DCD78E2-16AC-48BE-A1DD-382BCDE961B5}">
      <dgm:prSet/>
      <dgm:spPr/>
      <dgm:t>
        <a:bodyPr/>
        <a:lstStyle/>
        <a:p>
          <a:endParaRPr lang="ru-RU"/>
        </a:p>
      </dgm:t>
    </dgm:pt>
    <dgm:pt modelId="{831D4AC5-B21F-40EE-AB53-D882A1E1473C}" type="sibTrans" cxnId="{3DCD78E2-16AC-48BE-A1DD-382BCDE961B5}">
      <dgm:prSet/>
      <dgm:spPr/>
      <dgm:t>
        <a:bodyPr/>
        <a:lstStyle/>
        <a:p>
          <a:endParaRPr lang="ru-RU"/>
        </a:p>
      </dgm:t>
    </dgm:pt>
    <dgm:pt modelId="{D2ABA12C-AFCC-4E7E-805D-1F2EBB3164E8}">
      <dgm:prSet phldrT="[Текст]" custT="1"/>
      <dgm:spPr/>
      <dgm:t>
        <a:bodyPr/>
        <a:lstStyle/>
        <a:p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7E294EBD-67E7-4846-A699-9E41E7C17218}" type="parTrans" cxnId="{5396F0E0-E026-4003-8639-999200423A9D}">
      <dgm:prSet/>
      <dgm:spPr/>
      <dgm:t>
        <a:bodyPr/>
        <a:lstStyle/>
        <a:p>
          <a:endParaRPr lang="ru-RU"/>
        </a:p>
      </dgm:t>
    </dgm:pt>
    <dgm:pt modelId="{B7E109DD-6DDE-46AA-8C3D-2AEC497F1AF2}" type="sibTrans" cxnId="{5396F0E0-E026-4003-8639-999200423A9D}">
      <dgm:prSet/>
      <dgm:spPr/>
      <dgm:t>
        <a:bodyPr/>
        <a:lstStyle/>
        <a:p>
          <a:endParaRPr lang="ru-RU"/>
        </a:p>
      </dgm:t>
    </dgm:pt>
    <dgm:pt modelId="{35BA1223-4DEE-4159-B592-2A137B9E720D}">
      <dgm:prSet phldrT="[Текст]" custT="1"/>
      <dgm:spPr/>
      <dgm:t>
        <a:bodyPr/>
        <a:lstStyle/>
        <a:p>
          <a:endParaRPr lang="ru-RU" sz="14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7BFF333B-204F-440D-B241-2C60C2FCE93E}" type="parTrans" cxnId="{1450909F-73CD-4CE9-8254-55182EEBE8E8}">
      <dgm:prSet/>
      <dgm:spPr/>
      <dgm:t>
        <a:bodyPr/>
        <a:lstStyle/>
        <a:p>
          <a:endParaRPr lang="ru-RU"/>
        </a:p>
      </dgm:t>
    </dgm:pt>
    <dgm:pt modelId="{1E3EB998-3C43-407B-B1B4-38C9DF792AB8}" type="sibTrans" cxnId="{1450909F-73CD-4CE9-8254-55182EEBE8E8}">
      <dgm:prSet/>
      <dgm:spPr/>
      <dgm:t>
        <a:bodyPr/>
        <a:lstStyle/>
        <a:p>
          <a:endParaRPr lang="ru-RU"/>
        </a:p>
      </dgm:t>
    </dgm:pt>
    <dgm:pt modelId="{0663648F-BA52-478A-86E6-9D263E12F22E}" type="pres">
      <dgm:prSet presAssocID="{6C79F2F4-9D8F-42F6-92AD-8E03433C33E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C7BDC8-80CB-4D89-B8AF-087E7CA15D99}" type="pres">
      <dgm:prSet presAssocID="{E646B2E4-0753-4CD8-80CF-5F68A822522D}" presName="circle1" presStyleLbl="node1" presStyleIdx="0" presStyleCnt="3"/>
      <dgm:spPr/>
    </dgm:pt>
    <dgm:pt modelId="{063A0972-203C-4605-9E93-CB52421E11B3}" type="pres">
      <dgm:prSet presAssocID="{E646B2E4-0753-4CD8-80CF-5F68A822522D}" presName="space" presStyleCnt="0"/>
      <dgm:spPr/>
    </dgm:pt>
    <dgm:pt modelId="{C49D00AF-9C55-4365-AA11-C377CA677445}" type="pres">
      <dgm:prSet presAssocID="{E646B2E4-0753-4CD8-80CF-5F68A822522D}" presName="rect1" presStyleLbl="alignAcc1" presStyleIdx="0" presStyleCnt="3"/>
      <dgm:spPr/>
      <dgm:t>
        <a:bodyPr/>
        <a:lstStyle/>
        <a:p>
          <a:endParaRPr lang="ru-RU"/>
        </a:p>
      </dgm:t>
    </dgm:pt>
    <dgm:pt modelId="{80D96465-D164-49DE-B726-04B7BD757745}" type="pres">
      <dgm:prSet presAssocID="{D2C8A1AE-5D2D-4446-A796-3BDAB2EFDB9C}" presName="vertSpace2" presStyleLbl="node1" presStyleIdx="0" presStyleCnt="3"/>
      <dgm:spPr/>
    </dgm:pt>
    <dgm:pt modelId="{BE78909D-31C0-4678-A0C4-7F796EAAA255}" type="pres">
      <dgm:prSet presAssocID="{D2C8A1AE-5D2D-4446-A796-3BDAB2EFDB9C}" presName="circle2" presStyleLbl="node1" presStyleIdx="1" presStyleCnt="3"/>
      <dgm:spPr/>
    </dgm:pt>
    <dgm:pt modelId="{2348B8AE-DAFC-4100-B380-53C951C3FDE6}" type="pres">
      <dgm:prSet presAssocID="{D2C8A1AE-5D2D-4446-A796-3BDAB2EFDB9C}" presName="rect2" presStyleLbl="alignAcc1" presStyleIdx="1" presStyleCnt="3" custScaleY="127864" custLinFactNeighborX="1104" custLinFactNeighborY="1494"/>
      <dgm:spPr/>
      <dgm:t>
        <a:bodyPr/>
        <a:lstStyle/>
        <a:p>
          <a:endParaRPr lang="ru-RU"/>
        </a:p>
      </dgm:t>
    </dgm:pt>
    <dgm:pt modelId="{54B0D919-E319-4E8A-9488-90619A31B62E}" type="pres">
      <dgm:prSet presAssocID="{6B512448-CBAA-4394-AD45-1DBAF68BC9D9}" presName="vertSpace3" presStyleLbl="node1" presStyleIdx="1" presStyleCnt="3"/>
      <dgm:spPr/>
    </dgm:pt>
    <dgm:pt modelId="{05E5E38A-767E-421F-95FB-89B167497CA9}" type="pres">
      <dgm:prSet presAssocID="{6B512448-CBAA-4394-AD45-1DBAF68BC9D9}" presName="circle3" presStyleLbl="node1" presStyleIdx="2" presStyleCnt="3"/>
      <dgm:spPr/>
    </dgm:pt>
    <dgm:pt modelId="{0F168119-EE98-4C71-B806-7620D65611FD}" type="pres">
      <dgm:prSet presAssocID="{6B512448-CBAA-4394-AD45-1DBAF68BC9D9}" presName="rect3" presStyleLbl="alignAcc1" presStyleIdx="2" presStyleCnt="3" custScaleY="98192"/>
      <dgm:spPr/>
      <dgm:t>
        <a:bodyPr/>
        <a:lstStyle/>
        <a:p>
          <a:endParaRPr lang="ru-RU"/>
        </a:p>
      </dgm:t>
    </dgm:pt>
    <dgm:pt modelId="{439C012E-DE95-4936-81C4-2418CC49C1AD}" type="pres">
      <dgm:prSet presAssocID="{E646B2E4-0753-4CD8-80CF-5F68A822522D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E028DD-FD6A-4F35-897F-27EDFB3E3672}" type="pres">
      <dgm:prSet presAssocID="{E646B2E4-0753-4CD8-80CF-5F68A822522D}" presName="rect1ChTx" presStyleLbl="alignAcc1" presStyleIdx="2" presStyleCnt="3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A46D48-DE4F-4CA4-A761-A8FDFC7DE96B}" type="pres">
      <dgm:prSet presAssocID="{D2C8A1AE-5D2D-4446-A796-3BDAB2EFDB9C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7B4DD1-B6B2-4E28-8AF7-9EA941F7E349}" type="pres">
      <dgm:prSet presAssocID="{D2C8A1AE-5D2D-4446-A796-3BDAB2EFDB9C}" presName="rect2ChTx" presStyleLbl="alignAcc1" presStyleIdx="2" presStyleCnt="3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6A1B1-AC2C-4A42-9621-4C2616A7CCF7}" type="pres">
      <dgm:prSet presAssocID="{6B512448-CBAA-4394-AD45-1DBAF68BC9D9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B5D96E-346F-463A-B1AF-48891A7E665E}" type="pres">
      <dgm:prSet presAssocID="{6B512448-CBAA-4394-AD45-1DBAF68BC9D9}" presName="rect3ChTx" presStyleLbl="alignAcc1" presStyleIdx="2" presStyleCnt="3" custScaleX="100000" custScaleY="152613" custLinFactNeighborX="-2009" custLinFactNeighborY="20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30BC79-64D9-4F01-B928-727F7AB7CFA8}" srcId="{D2C8A1AE-5D2D-4446-A796-3BDAB2EFDB9C}" destId="{9044AFDC-E46F-4903-A91B-3F7E885A24E4}" srcOrd="7" destOrd="0" parTransId="{D3B4CD4B-F57A-4DD7-A2DE-93190D6DF4F6}" sibTransId="{73CD2019-4794-4296-BACC-CC89B91FFD0D}"/>
    <dgm:cxn modelId="{2D155B0C-D8B9-42FB-9262-01158D736ECA}" type="presOf" srcId="{D2C8A1AE-5D2D-4446-A796-3BDAB2EFDB9C}" destId="{8DA46D48-DE4F-4CA4-A761-A8FDFC7DE96B}" srcOrd="1" destOrd="0" presId="urn:microsoft.com/office/officeart/2005/8/layout/target3"/>
    <dgm:cxn modelId="{4C95A8FE-A46F-4499-BF37-BE6CB63A341D}" srcId="{E646B2E4-0753-4CD8-80CF-5F68A822522D}" destId="{8581F3DC-2E27-46F0-A9C4-03757ED1FAA7}" srcOrd="1" destOrd="0" parTransId="{B1E3A854-2855-4F12-80D7-BCA79B97C895}" sibTransId="{6DB6B0F8-E7EA-4206-8D16-E5EB1B214EF2}"/>
    <dgm:cxn modelId="{01A63770-5FBE-4B86-B440-1B9D3B9FA53C}" type="presOf" srcId="{DE71CF4C-A01F-4527-90EA-ED5C984CBF65}" destId="{F9E028DD-FD6A-4F35-897F-27EDFB3E3672}" srcOrd="0" destOrd="0" presId="urn:microsoft.com/office/officeart/2005/8/layout/target3"/>
    <dgm:cxn modelId="{0EFD4856-6AAB-41C8-AB10-33BBCBAF8F37}" type="presOf" srcId="{6B512448-CBAA-4394-AD45-1DBAF68BC9D9}" destId="{6826A1B1-AC2C-4A42-9621-4C2616A7CCF7}" srcOrd="1" destOrd="0" presId="urn:microsoft.com/office/officeart/2005/8/layout/target3"/>
    <dgm:cxn modelId="{7960CD2A-068B-49C4-A1B8-F656EF04E96F}" type="presOf" srcId="{90A9C40A-1F7F-4870-9C4B-B948734FCDFA}" destId="{32B5D96E-346F-463A-B1AF-48891A7E665E}" srcOrd="0" destOrd="3" presId="urn:microsoft.com/office/officeart/2005/8/layout/target3"/>
    <dgm:cxn modelId="{C72694A7-E045-4A0E-B4C9-288F29FB07BB}" srcId="{D2C8A1AE-5D2D-4446-A796-3BDAB2EFDB9C}" destId="{CD90572E-85F1-4FEB-A8C9-09CA2A3683EB}" srcOrd="2" destOrd="0" parTransId="{B61E1D41-AAE4-42C0-862C-86CB481E23A0}" sibTransId="{9D9D5751-6BF5-4E11-B07A-F120F54E637E}"/>
    <dgm:cxn modelId="{83EB4593-844E-4B02-9D28-48A3486A05B9}" srcId="{D2C8A1AE-5D2D-4446-A796-3BDAB2EFDB9C}" destId="{1F802010-1998-4F94-AB3A-D733164AF098}" srcOrd="1" destOrd="0" parTransId="{6F261567-A114-49EC-9586-73C32528D808}" sibTransId="{3F4B33BA-8679-42B6-9629-9146B7907784}"/>
    <dgm:cxn modelId="{982B34F0-8A6B-4CCB-8368-D4C7C5E87B91}" type="presOf" srcId="{AC1D13CA-AE92-429B-9B9E-476A82DBA32B}" destId="{32B5D96E-346F-463A-B1AF-48891A7E665E}" srcOrd="0" destOrd="4" presId="urn:microsoft.com/office/officeart/2005/8/layout/target3"/>
    <dgm:cxn modelId="{BBD2D483-4B52-4B1F-84FF-98EA625B9863}" type="presOf" srcId="{F514F05D-CFAB-4CE4-B5E2-CBC5005C2766}" destId="{32B5D96E-346F-463A-B1AF-48891A7E665E}" srcOrd="0" destOrd="8" presId="urn:microsoft.com/office/officeart/2005/8/layout/target3"/>
    <dgm:cxn modelId="{7258685E-217C-4F8C-B841-6780EF23498E}" type="presOf" srcId="{589840C4-121B-4BD6-B8EE-6464EEC7D47E}" destId="{F9E028DD-FD6A-4F35-897F-27EDFB3E3672}" srcOrd="0" destOrd="3" presId="urn:microsoft.com/office/officeart/2005/8/layout/target3"/>
    <dgm:cxn modelId="{8D781712-8A0D-4302-9AC1-6430968C8F28}" srcId="{6B512448-CBAA-4394-AD45-1DBAF68BC9D9}" destId="{AC1D13CA-AE92-429B-9B9E-476A82DBA32B}" srcOrd="4" destOrd="0" parTransId="{96AC239A-DCCE-4FEC-B2B6-198167EAB1FC}" sibTransId="{6BF5FC4A-3D58-4A74-B7BF-C166BFE0F140}"/>
    <dgm:cxn modelId="{F3E96AEF-EC5E-4058-9B9A-40D096963C00}" type="presOf" srcId="{D2ABA12C-AFCC-4E7E-805D-1F2EBB3164E8}" destId="{32B5D96E-346F-463A-B1AF-48891A7E665E}" srcOrd="0" destOrd="6" presId="urn:microsoft.com/office/officeart/2005/8/layout/target3"/>
    <dgm:cxn modelId="{B70EC111-E863-4AA1-8CBA-FE0C9AF5C75F}" type="presOf" srcId="{8581F3DC-2E27-46F0-A9C4-03757ED1FAA7}" destId="{F9E028DD-FD6A-4F35-897F-27EDFB3E3672}" srcOrd="0" destOrd="1" presId="urn:microsoft.com/office/officeart/2005/8/layout/target3"/>
    <dgm:cxn modelId="{777EFD33-B33D-4797-ACB1-57BA016EE3C4}" srcId="{D2C8A1AE-5D2D-4446-A796-3BDAB2EFDB9C}" destId="{C3451FBB-3181-48BB-8D53-14C08991D01B}" srcOrd="3" destOrd="0" parTransId="{D0B47524-B8C6-4E48-BE65-48E1F63E3509}" sibTransId="{73046252-F068-4500-89DA-0CEAB15B6115}"/>
    <dgm:cxn modelId="{46C51B45-DE18-4727-B49F-4BD70F32531E}" srcId="{6B512448-CBAA-4394-AD45-1DBAF68BC9D9}" destId="{90A9C40A-1F7F-4870-9C4B-B948734FCDFA}" srcOrd="3" destOrd="0" parTransId="{802FD0F2-7A1F-48F7-923F-CE97FC8615B5}" sibTransId="{6F3DD22D-E354-4825-8B1B-057974D8C7A6}"/>
    <dgm:cxn modelId="{8FE22B72-A751-4E3B-91BE-C96A6A465C88}" srcId="{E646B2E4-0753-4CD8-80CF-5F68A822522D}" destId="{FEDB315C-6BB9-499F-9D90-658B293337F7}" srcOrd="2" destOrd="0" parTransId="{1B181672-F1B9-4197-BF67-F23234FD8150}" sibTransId="{AE3D3FA8-7300-4346-B2A2-3C37D3C4A6C0}"/>
    <dgm:cxn modelId="{6F1ED08B-5EA1-4E84-AC3D-6B449F89ED72}" type="presOf" srcId="{6C79F2F4-9D8F-42F6-92AD-8E03433C33E9}" destId="{0663648F-BA52-478A-86E6-9D263E12F22E}" srcOrd="0" destOrd="0" presId="urn:microsoft.com/office/officeart/2005/8/layout/target3"/>
    <dgm:cxn modelId="{A2AEC484-AACC-465B-869E-3CD413D86C17}" srcId="{6B512448-CBAA-4394-AD45-1DBAF68BC9D9}" destId="{F452641B-9B0A-486C-9CE9-AAB3A0750C85}" srcOrd="1" destOrd="0" parTransId="{D9262AE8-BF6E-4E39-B1C0-583FD8F40BF5}" sibTransId="{3CF37B96-3029-4065-8D59-C5A09F60DE78}"/>
    <dgm:cxn modelId="{B8A2A5E3-31D2-4736-8628-92DBCA6204EF}" type="presOf" srcId="{E646B2E4-0753-4CD8-80CF-5F68A822522D}" destId="{439C012E-DE95-4936-81C4-2418CC49C1AD}" srcOrd="1" destOrd="0" presId="urn:microsoft.com/office/officeart/2005/8/layout/target3"/>
    <dgm:cxn modelId="{9D05960C-1A0D-4893-9F46-49706EED0286}" type="presOf" srcId="{E646B2E4-0753-4CD8-80CF-5F68A822522D}" destId="{C49D00AF-9C55-4365-AA11-C377CA677445}" srcOrd="0" destOrd="0" presId="urn:microsoft.com/office/officeart/2005/8/layout/target3"/>
    <dgm:cxn modelId="{C7374F60-0D69-49FE-80DA-6E38D529D93B}" type="presOf" srcId="{35BA1223-4DEE-4159-B592-2A137B9E720D}" destId="{32B5D96E-346F-463A-B1AF-48891A7E665E}" srcOrd="0" destOrd="7" presId="urn:microsoft.com/office/officeart/2005/8/layout/target3"/>
    <dgm:cxn modelId="{5396F0E0-E026-4003-8639-999200423A9D}" srcId="{6B512448-CBAA-4394-AD45-1DBAF68BC9D9}" destId="{D2ABA12C-AFCC-4E7E-805D-1F2EBB3164E8}" srcOrd="6" destOrd="0" parTransId="{7E294EBD-67E7-4846-A699-9E41E7C17218}" sibTransId="{B7E109DD-6DDE-46AA-8C3D-2AEC497F1AF2}"/>
    <dgm:cxn modelId="{67A814A2-25A3-456E-99C3-2CA4189ABDF7}" type="presOf" srcId="{C3451FBB-3181-48BB-8D53-14C08991D01B}" destId="{5E7B4DD1-B6B2-4E28-8AF7-9EA941F7E349}" srcOrd="0" destOrd="3" presId="urn:microsoft.com/office/officeart/2005/8/layout/target3"/>
    <dgm:cxn modelId="{73A42AFE-C5D4-49FE-9A56-B54356884A83}" srcId="{E646B2E4-0753-4CD8-80CF-5F68A822522D}" destId="{589840C4-121B-4BD6-B8EE-6464EEC7D47E}" srcOrd="3" destOrd="0" parTransId="{92C8DC70-A57B-49F0-82FB-37C78B572FDD}" sibTransId="{48ACA201-863A-47EE-BBF1-27BA6699A3AF}"/>
    <dgm:cxn modelId="{7FD11767-66EF-4F5E-826E-03426BB72796}" srcId="{6C79F2F4-9D8F-42F6-92AD-8E03433C33E9}" destId="{E646B2E4-0753-4CD8-80CF-5F68A822522D}" srcOrd="0" destOrd="0" parTransId="{41077E8C-DC4B-4EBD-A114-18412CB77830}" sibTransId="{190C2FB9-87B0-4282-9BA6-E43A3671F212}"/>
    <dgm:cxn modelId="{8DD3645E-38FE-4F55-AB65-C1F3AFDA6829}" type="presOf" srcId="{6B512448-CBAA-4394-AD45-1DBAF68BC9D9}" destId="{0F168119-EE98-4C71-B806-7620D65611FD}" srcOrd="0" destOrd="0" presId="urn:microsoft.com/office/officeart/2005/8/layout/target3"/>
    <dgm:cxn modelId="{68EB5BA9-1B1B-4528-B00B-ACA9887E5C63}" type="presOf" srcId="{AF54454E-1D6F-4F33-9936-02FC6D41CCD4}" destId="{5E7B4DD1-B6B2-4E28-8AF7-9EA941F7E349}" srcOrd="0" destOrd="6" presId="urn:microsoft.com/office/officeart/2005/8/layout/target3"/>
    <dgm:cxn modelId="{DB3836BE-FC6B-4797-BE3B-E0294B008E3D}" srcId="{D2C8A1AE-5D2D-4446-A796-3BDAB2EFDB9C}" destId="{87B26E86-C16E-42C6-ACBF-2FAC2E68785A}" srcOrd="4" destOrd="0" parTransId="{B25D34EF-DB64-4BFF-9D92-F5D4761BA1BD}" sibTransId="{A5056368-EFE7-460F-A6D2-4FA10430B030}"/>
    <dgm:cxn modelId="{2715CB80-7388-460B-9FD5-FFA52641F154}" srcId="{6C79F2F4-9D8F-42F6-92AD-8E03433C33E9}" destId="{D2C8A1AE-5D2D-4446-A796-3BDAB2EFDB9C}" srcOrd="1" destOrd="0" parTransId="{9A5A3351-15A4-4975-B410-921C5D1F81FF}" sibTransId="{547E2075-2A0F-4FB1-B610-314C8F5DCC0F}"/>
    <dgm:cxn modelId="{0DD73E72-CBE2-4453-89C8-4B2001D8934D}" type="presOf" srcId="{FEDB315C-6BB9-499F-9D90-658B293337F7}" destId="{F9E028DD-FD6A-4F35-897F-27EDFB3E3672}" srcOrd="0" destOrd="2" presId="urn:microsoft.com/office/officeart/2005/8/layout/target3"/>
    <dgm:cxn modelId="{C0A1840D-8BC6-4D0C-AB39-500561314DCD}" type="presOf" srcId="{C5A617F8-62A9-4884-803B-A18D8FD6E82A}" destId="{32B5D96E-346F-463A-B1AF-48891A7E665E}" srcOrd="0" destOrd="9" presId="urn:microsoft.com/office/officeart/2005/8/layout/target3"/>
    <dgm:cxn modelId="{BCD1A787-83E0-4D33-B534-3FEE8ECE4B8F}" srcId="{D2C8A1AE-5D2D-4446-A796-3BDAB2EFDB9C}" destId="{898F8719-CBBF-4CF8-AF64-DA58A3AE1FC3}" srcOrd="5" destOrd="0" parTransId="{0DFA21A4-930E-474A-A41A-7D7243E315DF}" sibTransId="{E76D672F-A12E-43FA-9E82-DC23BDF38DA6}"/>
    <dgm:cxn modelId="{3BC7CFE9-F73A-48C9-8FD0-131E8E4770CF}" srcId="{6B512448-CBAA-4394-AD45-1DBAF68BC9D9}" destId="{F92B4568-2177-43FF-8E0F-8DD089B13230}" srcOrd="2" destOrd="0" parTransId="{E5E27789-BC38-439B-B7CE-7700524E77C1}" sibTransId="{FB32E919-6263-46BF-9527-C3A0A3680520}"/>
    <dgm:cxn modelId="{4C46A8E1-ABD5-4F30-A563-6D7E3DB6D755}" type="presOf" srcId="{87B26E86-C16E-42C6-ACBF-2FAC2E68785A}" destId="{5E7B4DD1-B6B2-4E28-8AF7-9EA941F7E349}" srcOrd="0" destOrd="4" presId="urn:microsoft.com/office/officeart/2005/8/layout/target3"/>
    <dgm:cxn modelId="{B43D0CE7-E367-47DA-A10B-7E0CC25F1402}" type="presOf" srcId="{D2C8A1AE-5D2D-4446-A796-3BDAB2EFDB9C}" destId="{2348B8AE-DAFC-4100-B380-53C951C3FDE6}" srcOrd="0" destOrd="0" presId="urn:microsoft.com/office/officeart/2005/8/layout/target3"/>
    <dgm:cxn modelId="{1450909F-73CD-4CE9-8254-55182EEBE8E8}" srcId="{6B512448-CBAA-4394-AD45-1DBAF68BC9D9}" destId="{35BA1223-4DEE-4159-B592-2A137B9E720D}" srcOrd="7" destOrd="0" parTransId="{7BFF333B-204F-440D-B241-2C60C2FCE93E}" sibTransId="{1E3EB998-3C43-407B-B1B4-38C9DF792AB8}"/>
    <dgm:cxn modelId="{3DCD78E2-16AC-48BE-A1DD-382BCDE961B5}" srcId="{6B512448-CBAA-4394-AD45-1DBAF68BC9D9}" destId="{0F74F5B1-833F-431E-B62B-A7A6CB109A5B}" srcOrd="5" destOrd="0" parTransId="{D5958D06-7A08-4211-8900-F78C16401E03}" sibTransId="{831D4AC5-B21F-40EE-AB53-D882A1E1473C}"/>
    <dgm:cxn modelId="{BED61E14-098A-44C0-B352-474A0B2687B5}" type="presOf" srcId="{F92B4568-2177-43FF-8E0F-8DD089B13230}" destId="{32B5D96E-346F-463A-B1AF-48891A7E665E}" srcOrd="0" destOrd="2" presId="urn:microsoft.com/office/officeart/2005/8/layout/target3"/>
    <dgm:cxn modelId="{88D1B0C1-9DD7-4B68-A7AC-80159CE6E466}" srcId="{6B512448-CBAA-4394-AD45-1DBAF68BC9D9}" destId="{F514F05D-CFAB-4CE4-B5E2-CBC5005C2766}" srcOrd="8" destOrd="0" parTransId="{835D85E4-34EC-4C56-BF0E-47A64F8AB16A}" sibTransId="{54953559-7E14-4C1C-9F3D-8F83CD1E4C5B}"/>
    <dgm:cxn modelId="{2FC664FE-B96E-43E2-AC8F-2AF6566AEEC0}" srcId="{E646B2E4-0753-4CD8-80CF-5F68A822522D}" destId="{DE71CF4C-A01F-4527-90EA-ED5C984CBF65}" srcOrd="0" destOrd="0" parTransId="{F278D968-5511-4CFE-8110-A6E99A5ACD41}" sibTransId="{4758C39B-3AA6-4651-B3C0-CC46285D457D}"/>
    <dgm:cxn modelId="{4F557826-8BF3-4AB6-9CB8-9BAC817E33E3}" srcId="{E646B2E4-0753-4CD8-80CF-5F68A822522D}" destId="{C4BA8062-3364-43AD-A700-05997F96786B}" srcOrd="4" destOrd="0" parTransId="{A700E5BC-0D5A-4542-A78E-5EA0E0D23839}" sibTransId="{D5A9E57B-ACA6-4F49-AFE4-A986EDB4981B}"/>
    <dgm:cxn modelId="{076FD43F-02C7-4EB1-8B60-A48BB565733E}" srcId="{D2C8A1AE-5D2D-4446-A796-3BDAB2EFDB9C}" destId="{AF54454E-1D6F-4F33-9936-02FC6D41CCD4}" srcOrd="6" destOrd="0" parTransId="{48C3BD1B-82E2-466D-8B7C-3CE748A105DD}" sibTransId="{9C270F7D-4541-4D75-9661-F031115A4458}"/>
    <dgm:cxn modelId="{716F2A25-21AA-4BCC-AAD9-57715075F816}" type="presOf" srcId="{C4BA8062-3364-43AD-A700-05997F96786B}" destId="{F9E028DD-FD6A-4F35-897F-27EDFB3E3672}" srcOrd="0" destOrd="4" presId="urn:microsoft.com/office/officeart/2005/8/layout/target3"/>
    <dgm:cxn modelId="{538A0EC7-422A-4170-BFAC-ECDB3398AA60}" srcId="{6B512448-CBAA-4394-AD45-1DBAF68BC9D9}" destId="{C5A617F8-62A9-4884-803B-A18D8FD6E82A}" srcOrd="9" destOrd="0" parTransId="{8C93B1D0-4371-4557-A700-6F0901ECB60D}" sibTransId="{C350C020-7C43-41E5-B3CE-4C364D2DC783}"/>
    <dgm:cxn modelId="{52F13B43-665A-4F2A-BA2F-5973E25870E0}" srcId="{D2C8A1AE-5D2D-4446-A796-3BDAB2EFDB9C}" destId="{120DBDE3-D20E-4E12-A6BB-6574CEF8C4D1}" srcOrd="0" destOrd="0" parTransId="{F701088C-7F2A-45D2-BAB5-BBD7260CF8A1}" sibTransId="{6E5005BE-E1BE-4A6C-8151-08478FAA84E0}"/>
    <dgm:cxn modelId="{3E0D0023-05FD-4CE5-B4E8-F59501FD3710}" type="presOf" srcId="{9A902DE4-C969-4F83-B7C6-3D75FB37CC14}" destId="{32B5D96E-346F-463A-B1AF-48891A7E665E}" srcOrd="0" destOrd="0" presId="urn:microsoft.com/office/officeart/2005/8/layout/target3"/>
    <dgm:cxn modelId="{044353C1-60B9-4BB2-8800-AE55CD460013}" type="presOf" srcId="{F452641B-9B0A-486C-9CE9-AAB3A0750C85}" destId="{32B5D96E-346F-463A-B1AF-48891A7E665E}" srcOrd="0" destOrd="1" presId="urn:microsoft.com/office/officeart/2005/8/layout/target3"/>
    <dgm:cxn modelId="{E46C809D-C3D1-4938-A4D7-F6822644F096}" type="presOf" srcId="{9044AFDC-E46F-4903-A91B-3F7E885A24E4}" destId="{5E7B4DD1-B6B2-4E28-8AF7-9EA941F7E349}" srcOrd="0" destOrd="7" presId="urn:microsoft.com/office/officeart/2005/8/layout/target3"/>
    <dgm:cxn modelId="{9E7B7537-7555-4FBB-A957-87EA8564AFB2}" type="presOf" srcId="{CD90572E-85F1-4FEB-A8C9-09CA2A3683EB}" destId="{5E7B4DD1-B6B2-4E28-8AF7-9EA941F7E349}" srcOrd="0" destOrd="2" presId="urn:microsoft.com/office/officeart/2005/8/layout/target3"/>
    <dgm:cxn modelId="{559A605C-9B83-4411-9368-FAE5B2744660}" srcId="{6B512448-CBAA-4394-AD45-1DBAF68BC9D9}" destId="{9A902DE4-C969-4F83-B7C6-3D75FB37CC14}" srcOrd="0" destOrd="0" parTransId="{CAA5982D-A462-4BA0-AE11-F52F447175CF}" sibTransId="{07370E90-63BB-4CFF-AD4F-368DB6C6720F}"/>
    <dgm:cxn modelId="{227B035C-5374-4FA5-80D8-49A098F936BB}" type="presOf" srcId="{1F802010-1998-4F94-AB3A-D733164AF098}" destId="{5E7B4DD1-B6B2-4E28-8AF7-9EA941F7E349}" srcOrd="0" destOrd="1" presId="urn:microsoft.com/office/officeart/2005/8/layout/target3"/>
    <dgm:cxn modelId="{DD5810AA-1EF9-4C33-925F-3656D553D373}" type="presOf" srcId="{0F74F5B1-833F-431E-B62B-A7A6CB109A5B}" destId="{32B5D96E-346F-463A-B1AF-48891A7E665E}" srcOrd="0" destOrd="5" presId="urn:microsoft.com/office/officeart/2005/8/layout/target3"/>
    <dgm:cxn modelId="{1C608111-B1B9-4AB2-B0CD-BF4893EA802F}" type="presOf" srcId="{120DBDE3-D20E-4E12-A6BB-6574CEF8C4D1}" destId="{5E7B4DD1-B6B2-4E28-8AF7-9EA941F7E349}" srcOrd="0" destOrd="0" presId="urn:microsoft.com/office/officeart/2005/8/layout/target3"/>
    <dgm:cxn modelId="{97DE7157-2085-4EEF-ADDA-2C95FF301E9D}" type="presOf" srcId="{898F8719-CBBF-4CF8-AF64-DA58A3AE1FC3}" destId="{5E7B4DD1-B6B2-4E28-8AF7-9EA941F7E349}" srcOrd="0" destOrd="5" presId="urn:microsoft.com/office/officeart/2005/8/layout/target3"/>
    <dgm:cxn modelId="{0F73C362-03B0-453B-8B97-D13DAFDEDAA9}" srcId="{6C79F2F4-9D8F-42F6-92AD-8E03433C33E9}" destId="{6B512448-CBAA-4394-AD45-1DBAF68BC9D9}" srcOrd="2" destOrd="0" parTransId="{7381FBF5-77B2-4F89-8E12-CA6CB8361D28}" sibTransId="{695E2CEE-03A9-48CE-996F-195E1B02966E}"/>
    <dgm:cxn modelId="{AEBA7DBE-93E8-4CB1-90C5-C3F1FC441A7E}" type="presParOf" srcId="{0663648F-BA52-478A-86E6-9D263E12F22E}" destId="{7FC7BDC8-80CB-4D89-B8AF-087E7CA15D99}" srcOrd="0" destOrd="0" presId="urn:microsoft.com/office/officeart/2005/8/layout/target3"/>
    <dgm:cxn modelId="{8114EA89-60FC-482D-B8BF-8CF23987D8F3}" type="presParOf" srcId="{0663648F-BA52-478A-86E6-9D263E12F22E}" destId="{063A0972-203C-4605-9E93-CB52421E11B3}" srcOrd="1" destOrd="0" presId="urn:microsoft.com/office/officeart/2005/8/layout/target3"/>
    <dgm:cxn modelId="{0294CCF8-F758-45B9-A527-FAB98E061F62}" type="presParOf" srcId="{0663648F-BA52-478A-86E6-9D263E12F22E}" destId="{C49D00AF-9C55-4365-AA11-C377CA677445}" srcOrd="2" destOrd="0" presId="urn:microsoft.com/office/officeart/2005/8/layout/target3"/>
    <dgm:cxn modelId="{1D748045-16B2-41AE-BA56-720A8E1C10CE}" type="presParOf" srcId="{0663648F-BA52-478A-86E6-9D263E12F22E}" destId="{80D96465-D164-49DE-B726-04B7BD757745}" srcOrd="3" destOrd="0" presId="urn:microsoft.com/office/officeart/2005/8/layout/target3"/>
    <dgm:cxn modelId="{0B166BE1-888C-42A0-A085-7926C9E2604F}" type="presParOf" srcId="{0663648F-BA52-478A-86E6-9D263E12F22E}" destId="{BE78909D-31C0-4678-A0C4-7F796EAAA255}" srcOrd="4" destOrd="0" presId="urn:microsoft.com/office/officeart/2005/8/layout/target3"/>
    <dgm:cxn modelId="{BFB2FA2C-3477-4ADD-8153-86E0B59DFA2B}" type="presParOf" srcId="{0663648F-BA52-478A-86E6-9D263E12F22E}" destId="{2348B8AE-DAFC-4100-B380-53C951C3FDE6}" srcOrd="5" destOrd="0" presId="urn:microsoft.com/office/officeart/2005/8/layout/target3"/>
    <dgm:cxn modelId="{2E2DA6BE-6036-4CD6-A7AB-7635F3719EAB}" type="presParOf" srcId="{0663648F-BA52-478A-86E6-9D263E12F22E}" destId="{54B0D919-E319-4E8A-9488-90619A31B62E}" srcOrd="6" destOrd="0" presId="urn:microsoft.com/office/officeart/2005/8/layout/target3"/>
    <dgm:cxn modelId="{BF64B5E3-AB22-470D-B890-8EF414F5863F}" type="presParOf" srcId="{0663648F-BA52-478A-86E6-9D263E12F22E}" destId="{05E5E38A-767E-421F-95FB-89B167497CA9}" srcOrd="7" destOrd="0" presId="urn:microsoft.com/office/officeart/2005/8/layout/target3"/>
    <dgm:cxn modelId="{D2CF457E-38E3-47B7-9E9D-BD0EC19FA3A5}" type="presParOf" srcId="{0663648F-BA52-478A-86E6-9D263E12F22E}" destId="{0F168119-EE98-4C71-B806-7620D65611FD}" srcOrd="8" destOrd="0" presId="urn:microsoft.com/office/officeart/2005/8/layout/target3"/>
    <dgm:cxn modelId="{0A5F8DE8-CE42-4928-B23D-A737BA156AC2}" type="presParOf" srcId="{0663648F-BA52-478A-86E6-9D263E12F22E}" destId="{439C012E-DE95-4936-81C4-2418CC49C1AD}" srcOrd="9" destOrd="0" presId="urn:microsoft.com/office/officeart/2005/8/layout/target3"/>
    <dgm:cxn modelId="{24E8F8F5-AE8F-41E9-9F7E-A4098FDD84F0}" type="presParOf" srcId="{0663648F-BA52-478A-86E6-9D263E12F22E}" destId="{F9E028DD-FD6A-4F35-897F-27EDFB3E3672}" srcOrd="10" destOrd="0" presId="urn:microsoft.com/office/officeart/2005/8/layout/target3"/>
    <dgm:cxn modelId="{43D57F63-8912-4CFC-B64F-44B680E6E581}" type="presParOf" srcId="{0663648F-BA52-478A-86E6-9D263E12F22E}" destId="{8DA46D48-DE4F-4CA4-A761-A8FDFC7DE96B}" srcOrd="11" destOrd="0" presId="urn:microsoft.com/office/officeart/2005/8/layout/target3"/>
    <dgm:cxn modelId="{1B987D6D-08A7-4116-BE8A-219F1B209DEF}" type="presParOf" srcId="{0663648F-BA52-478A-86E6-9D263E12F22E}" destId="{5E7B4DD1-B6B2-4E28-8AF7-9EA941F7E349}" srcOrd="12" destOrd="0" presId="urn:microsoft.com/office/officeart/2005/8/layout/target3"/>
    <dgm:cxn modelId="{8F56138C-9201-474D-A2A6-A366F66BA614}" type="presParOf" srcId="{0663648F-BA52-478A-86E6-9D263E12F22E}" destId="{6826A1B1-AC2C-4A42-9621-4C2616A7CCF7}" srcOrd="13" destOrd="0" presId="urn:microsoft.com/office/officeart/2005/8/layout/target3"/>
    <dgm:cxn modelId="{942E3183-D2DE-4DFE-A1E6-FED7358BA963}" type="presParOf" srcId="{0663648F-BA52-478A-86E6-9D263E12F22E}" destId="{32B5D96E-346F-463A-B1AF-48891A7E665E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7D239-4C68-43DA-9BF3-A3225CEAF4E5}">
      <dsp:nvSpPr>
        <dsp:cNvPr id="0" name=""/>
        <dsp:cNvSpPr/>
      </dsp:nvSpPr>
      <dsp:spPr>
        <a:xfrm rot="10800000">
          <a:off x="2752542" y="3794931"/>
          <a:ext cx="7230683" cy="1470882"/>
        </a:xfrm>
        <a:prstGeom prst="homePlat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48618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3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Жаңа заман ғылымының мол жетістіктермен қаруланған, мәденидүние танымы, көзқарасы қалыптасқан бәсекеге қабілетті жастарды тәрбиелеу</a:t>
          </a:r>
          <a:r>
            <a:rPr lang="kk-KZ" sz="2300" b="1" kern="1200" dirty="0" smtClean="0">
              <a:latin typeface="Arial" pitchFamily="34" charset="0"/>
              <a:cs typeface="Arial" pitchFamily="34" charset="0"/>
            </a:rPr>
            <a:t>.</a:t>
          </a:r>
          <a:endParaRPr lang="ru-RU" sz="2300" b="1" kern="1200" dirty="0">
            <a:latin typeface="Arial" pitchFamily="34" charset="0"/>
            <a:cs typeface="Arial" pitchFamily="34" charset="0"/>
          </a:endParaRPr>
        </a:p>
      </dsp:txBody>
      <dsp:txXfrm rot="10800000">
        <a:off x="3120262" y="3794931"/>
        <a:ext cx="6862963" cy="1470882"/>
      </dsp:txXfrm>
    </dsp:sp>
    <dsp:sp modelId="{8E699A2B-D464-4623-8D40-A22CA70C85A0}">
      <dsp:nvSpPr>
        <dsp:cNvPr id="0" name=""/>
        <dsp:cNvSpPr/>
      </dsp:nvSpPr>
      <dsp:spPr>
        <a:xfrm>
          <a:off x="1453541" y="3333"/>
          <a:ext cx="1470882" cy="14708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57088-DB99-4555-BD50-27C390D9A1A9}">
      <dsp:nvSpPr>
        <dsp:cNvPr id="0" name=""/>
        <dsp:cNvSpPr/>
      </dsp:nvSpPr>
      <dsp:spPr>
        <a:xfrm rot="10800000">
          <a:off x="2658182" y="140298"/>
          <a:ext cx="7230683" cy="1728110"/>
        </a:xfrm>
        <a:prstGeom prst="homePlat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48618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3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Шәкірттердің шеберлігін, білім мен еңбегін көрсету, іскерлік, икемділік қабілеттерін арттыру.</a:t>
          </a:r>
          <a:endParaRPr lang="ru-RU" sz="23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3090209" y="140298"/>
        <a:ext cx="6798656" cy="1728110"/>
      </dsp:txXfrm>
    </dsp:sp>
    <dsp:sp modelId="{2BFD195D-9B6C-41B8-B333-283C9D57BC1F}">
      <dsp:nvSpPr>
        <dsp:cNvPr id="0" name=""/>
        <dsp:cNvSpPr/>
      </dsp:nvSpPr>
      <dsp:spPr>
        <a:xfrm>
          <a:off x="1453541" y="2041900"/>
          <a:ext cx="1470882" cy="14708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2923E-6F32-4D94-A481-8A30DA5CB878}">
      <dsp:nvSpPr>
        <dsp:cNvPr id="0" name=""/>
        <dsp:cNvSpPr/>
      </dsp:nvSpPr>
      <dsp:spPr>
        <a:xfrm rot="10800000">
          <a:off x="2675969" y="2071269"/>
          <a:ext cx="7230683" cy="1470882"/>
        </a:xfrm>
        <a:prstGeom prst="homePlat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4861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0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Өнер мен білімді бір-бірімен ұштастырып,  кәсіби дарындылық,  ізденімпаздық, адамгершілік  дүниетанымын қалыптастырып,  дамыту.</a:t>
          </a:r>
          <a:endParaRPr lang="ru-RU" sz="20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3043689" y="2071269"/>
        <a:ext cx="6862963" cy="1470882"/>
      </dsp:txXfrm>
    </dsp:sp>
    <dsp:sp modelId="{54EC46C0-0BA8-4824-9014-CE7B4856EE3C}">
      <dsp:nvSpPr>
        <dsp:cNvPr id="0" name=""/>
        <dsp:cNvSpPr/>
      </dsp:nvSpPr>
      <dsp:spPr>
        <a:xfrm>
          <a:off x="1453541" y="4080466"/>
          <a:ext cx="1470882" cy="14708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F6421-A2AA-4875-AE87-B01062AE9702}">
      <dsp:nvSpPr>
        <dsp:cNvPr id="0" name=""/>
        <dsp:cNvSpPr/>
      </dsp:nvSpPr>
      <dsp:spPr>
        <a:xfrm rot="5400000">
          <a:off x="-317895" y="324529"/>
          <a:ext cx="2119302" cy="1483511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 rot="-5400000">
        <a:off x="1" y="748390"/>
        <a:ext cx="1483511" cy="635791"/>
      </dsp:txXfrm>
    </dsp:sp>
    <dsp:sp modelId="{2DF77B0B-13DF-4CA3-BC7E-93C862FA91C5}">
      <dsp:nvSpPr>
        <dsp:cNvPr id="0" name=""/>
        <dsp:cNvSpPr/>
      </dsp:nvSpPr>
      <dsp:spPr>
        <a:xfrm rot="5400000">
          <a:off x="4896422" y="-3406276"/>
          <a:ext cx="1377546" cy="8203368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1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ұлттық сәндік</a:t>
          </a:r>
          <a:r>
            <a:rPr lang="en-US" sz="1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-</a:t>
          </a:r>
          <a:r>
            <a:rPr lang="kk-KZ" sz="1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қолданбалы өнер түрлерін білгізу;</a:t>
          </a:r>
          <a:endParaRPr lang="ru-RU" sz="18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1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халықтың  қол өнерін  эстетикалық тұрғыдан  меңгерту;</a:t>
          </a:r>
          <a:endParaRPr lang="ru-RU" sz="1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1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білімдерін өмір тәжірибесінде  қолдана білгізу;</a:t>
          </a:r>
          <a:endParaRPr lang="ru-RU" sz="1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 rot="-5400000">
        <a:off x="1483511" y="73881"/>
        <a:ext cx="8136122" cy="1243054"/>
      </dsp:txXfrm>
    </dsp:sp>
    <dsp:sp modelId="{F998D638-A887-4435-BF2F-077936DA87EC}">
      <dsp:nvSpPr>
        <dsp:cNvPr id="0" name=""/>
        <dsp:cNvSpPr/>
      </dsp:nvSpPr>
      <dsp:spPr>
        <a:xfrm rot="5400000">
          <a:off x="-317895" y="2244197"/>
          <a:ext cx="2119302" cy="1483511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k-KZ" sz="1600" b="1" kern="1200" dirty="0" smtClean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 rot="-5400000">
        <a:off x="1" y="2668058"/>
        <a:ext cx="1483511" cy="635791"/>
      </dsp:txXfrm>
    </dsp:sp>
    <dsp:sp modelId="{B9D5140B-3604-4431-AA20-D1F6021D3A9B}">
      <dsp:nvSpPr>
        <dsp:cNvPr id="0" name=""/>
        <dsp:cNvSpPr/>
      </dsp:nvSpPr>
      <dsp:spPr>
        <a:xfrm rot="5400000">
          <a:off x="4896422" y="-1414281"/>
          <a:ext cx="1377546" cy="8203368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1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шеберлікті дамыту,  халық мұрасын зерттеу;</a:t>
          </a:r>
          <a:endParaRPr lang="ru-RU" sz="18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1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өнер адамдарының  іс-тәжірибесін  меңгерту;</a:t>
          </a:r>
          <a:endParaRPr lang="ru-RU" sz="1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1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қарапайым материалдармен жұмыс жасау техникасын меңгерту;</a:t>
          </a:r>
          <a:endParaRPr lang="ru-RU" sz="1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</dsp:txBody>
      <dsp:txXfrm rot="-5400000">
        <a:off x="1483511" y="2065876"/>
        <a:ext cx="8136122" cy="1243054"/>
      </dsp:txXfrm>
    </dsp:sp>
    <dsp:sp modelId="{D137F3A5-B00D-400C-B9DC-82BB61D55443}">
      <dsp:nvSpPr>
        <dsp:cNvPr id="0" name=""/>
        <dsp:cNvSpPr/>
      </dsp:nvSpPr>
      <dsp:spPr>
        <a:xfrm rot="5400000">
          <a:off x="-317895" y="4192750"/>
          <a:ext cx="2119302" cy="1483511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k-KZ" sz="1400" b="1" kern="1200" dirty="0" smtClean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 rot="-5400000">
        <a:off x="1" y="4616611"/>
        <a:ext cx="1483511" cy="635791"/>
      </dsp:txXfrm>
    </dsp:sp>
    <dsp:sp modelId="{6FCE07B4-85F6-42DE-9F23-52EA6B3520DD}">
      <dsp:nvSpPr>
        <dsp:cNvPr id="0" name=""/>
        <dsp:cNvSpPr/>
      </dsp:nvSpPr>
      <dsp:spPr>
        <a:xfrm rot="5400000">
          <a:off x="4888432" y="461944"/>
          <a:ext cx="1393525" cy="8203368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1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өз беттерімен көркемдік әрекеттер орындау дағдыларын жетілдіру;</a:t>
          </a:r>
          <a:endParaRPr lang="ru-RU" sz="1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1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қолдың моторикасын, иілгіштігін және көзбен шамалдау  дәлдігін жақсарту;</a:t>
          </a:r>
          <a:endParaRPr lang="ru-RU" sz="1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1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өз бетінше бұйым әзірлей білуге төсілдіру; </a:t>
          </a:r>
          <a:endParaRPr lang="ru-RU" sz="1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 rot="-5400000">
        <a:off x="1483511" y="3934891"/>
        <a:ext cx="8135342" cy="12574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2567D-5024-486B-808C-86FD69403A25}">
      <dsp:nvSpPr>
        <dsp:cNvPr id="0" name=""/>
        <dsp:cNvSpPr/>
      </dsp:nvSpPr>
      <dsp:spPr>
        <a:xfrm>
          <a:off x="234298" y="1322656"/>
          <a:ext cx="8123947" cy="10844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Left"/>
          <a:lightRig rig="threePt" dir="t"/>
        </a:scene3d>
        <a:sp3d>
          <a:bevelT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Сабақттың өткізілуіне қойылатын гигиеналық талаптар</a:t>
          </a:r>
        </a:p>
      </dsp:txBody>
      <dsp:txXfrm>
        <a:off x="266060" y="1354418"/>
        <a:ext cx="6604544" cy="1020904"/>
      </dsp:txXfrm>
    </dsp:sp>
    <dsp:sp modelId="{D51928C4-1CE4-410C-853E-3C9B5D5471C2}">
      <dsp:nvSpPr>
        <dsp:cNvPr id="0" name=""/>
        <dsp:cNvSpPr/>
      </dsp:nvSpPr>
      <dsp:spPr>
        <a:xfrm>
          <a:off x="124002" y="0"/>
          <a:ext cx="8277271" cy="10844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Left"/>
          <a:lightRig rig="threePt" dir="t"/>
        </a:scene3d>
        <a:sp3d>
          <a:bevelT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Саба</a:t>
          </a:r>
          <a:r>
            <a:rPr lang="kk-KZ" sz="1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қтың өткізілуіне қойылатын техникалық  талаптар</a:t>
          </a:r>
        </a:p>
      </dsp:txBody>
      <dsp:txXfrm>
        <a:off x="155764" y="31762"/>
        <a:ext cx="6647963" cy="1020904"/>
      </dsp:txXfrm>
    </dsp:sp>
    <dsp:sp modelId="{2D0062DE-05DD-4836-9EDE-C6009C519FB1}">
      <dsp:nvSpPr>
        <dsp:cNvPr id="0" name=""/>
        <dsp:cNvSpPr/>
      </dsp:nvSpPr>
      <dsp:spPr>
        <a:xfrm>
          <a:off x="1073265" y="2567500"/>
          <a:ext cx="7313665" cy="10844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Left"/>
          <a:lightRig rig="threePt" dir="t"/>
        </a:scene3d>
        <a:sp3d>
          <a:bevelT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Сабаққа қойылатын психологиялық талаптар</a:t>
          </a:r>
        </a:p>
      </dsp:txBody>
      <dsp:txXfrm>
        <a:off x="1105027" y="2599262"/>
        <a:ext cx="5875782" cy="1020904"/>
      </dsp:txXfrm>
    </dsp:sp>
    <dsp:sp modelId="{07A9AF39-C993-4352-A4F7-BE693DF26448}">
      <dsp:nvSpPr>
        <dsp:cNvPr id="0" name=""/>
        <dsp:cNvSpPr/>
      </dsp:nvSpPr>
      <dsp:spPr>
        <a:xfrm>
          <a:off x="1770878" y="3844793"/>
          <a:ext cx="6686596" cy="10844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Left"/>
          <a:lightRig rig="threePt" dir="t"/>
        </a:scene3d>
        <a:sp3d>
          <a:bevelT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Сабаққа қойылатын дидактикалық  талаптар</a:t>
          </a:r>
        </a:p>
      </dsp:txBody>
      <dsp:txXfrm>
        <a:off x="1802640" y="3876555"/>
        <a:ext cx="5358191" cy="1020904"/>
      </dsp:txXfrm>
    </dsp:sp>
    <dsp:sp modelId="{44CAF432-9646-4D1F-94D6-62EF587EA959}">
      <dsp:nvSpPr>
        <dsp:cNvPr id="0" name=""/>
        <dsp:cNvSpPr/>
      </dsp:nvSpPr>
      <dsp:spPr>
        <a:xfrm>
          <a:off x="6337961" y="778032"/>
          <a:ext cx="851183" cy="70487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/>
        </a:p>
      </dsp:txBody>
      <dsp:txXfrm>
        <a:off x="6529477" y="778032"/>
        <a:ext cx="468151" cy="530421"/>
      </dsp:txXfrm>
    </dsp:sp>
    <dsp:sp modelId="{05ED4D1D-25FB-4E6B-A498-1B9E2C497D6B}">
      <dsp:nvSpPr>
        <dsp:cNvPr id="0" name=""/>
        <dsp:cNvSpPr/>
      </dsp:nvSpPr>
      <dsp:spPr>
        <a:xfrm>
          <a:off x="7070828" y="2022877"/>
          <a:ext cx="851183" cy="70487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/>
        </a:p>
      </dsp:txBody>
      <dsp:txXfrm>
        <a:off x="7262344" y="2022877"/>
        <a:ext cx="468151" cy="530421"/>
      </dsp:txXfrm>
    </dsp:sp>
    <dsp:sp modelId="{FB1ECC65-32BB-4901-9E9E-6F495AD9BA4D}">
      <dsp:nvSpPr>
        <dsp:cNvPr id="0" name=""/>
        <dsp:cNvSpPr/>
      </dsp:nvSpPr>
      <dsp:spPr>
        <a:xfrm>
          <a:off x="7497765" y="3272382"/>
          <a:ext cx="860480" cy="6955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7691373" y="3272382"/>
        <a:ext cx="473264" cy="5234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7BDC8-80CB-4D89-B8AF-087E7CA15D99}">
      <dsp:nvSpPr>
        <dsp:cNvPr id="0" name=""/>
        <dsp:cNvSpPr/>
      </dsp:nvSpPr>
      <dsp:spPr>
        <a:xfrm>
          <a:off x="0" y="-91781"/>
          <a:ext cx="4525962" cy="452596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9D00AF-9C55-4365-AA11-C377CA677445}">
      <dsp:nvSpPr>
        <dsp:cNvPr id="0" name=""/>
        <dsp:cNvSpPr/>
      </dsp:nvSpPr>
      <dsp:spPr>
        <a:xfrm>
          <a:off x="2262981" y="-91781"/>
          <a:ext cx="8552010" cy="4525962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1</a:t>
          </a:r>
          <a:endParaRPr lang="ru-RU" sz="1600" kern="1200" dirty="0"/>
        </a:p>
      </dsp:txBody>
      <dsp:txXfrm>
        <a:off x="2262981" y="-91781"/>
        <a:ext cx="4276005" cy="1357791"/>
      </dsp:txXfrm>
    </dsp:sp>
    <dsp:sp modelId="{BE78909D-31C0-4678-A0C4-7F796EAAA255}">
      <dsp:nvSpPr>
        <dsp:cNvPr id="0" name=""/>
        <dsp:cNvSpPr/>
      </dsp:nvSpPr>
      <dsp:spPr>
        <a:xfrm>
          <a:off x="792044" y="1266010"/>
          <a:ext cx="2941873" cy="294187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8B8AE-DAFC-4100-B380-53C951C3FDE6}">
      <dsp:nvSpPr>
        <dsp:cNvPr id="0" name=""/>
        <dsp:cNvSpPr/>
      </dsp:nvSpPr>
      <dsp:spPr>
        <a:xfrm>
          <a:off x="2262981" y="856148"/>
          <a:ext cx="8552010" cy="376159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2</a:t>
          </a:r>
          <a:endParaRPr lang="ru-RU" sz="16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2262981" y="856148"/>
        <a:ext cx="4276005" cy="1736121"/>
      </dsp:txXfrm>
    </dsp:sp>
    <dsp:sp modelId="{05E5E38A-767E-421F-95FB-89B167497CA9}">
      <dsp:nvSpPr>
        <dsp:cNvPr id="0" name=""/>
        <dsp:cNvSpPr/>
      </dsp:nvSpPr>
      <dsp:spPr>
        <a:xfrm>
          <a:off x="1584087" y="2623797"/>
          <a:ext cx="1357787" cy="135778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68119-EE98-4C71-B806-7620D65611FD}">
      <dsp:nvSpPr>
        <dsp:cNvPr id="0" name=""/>
        <dsp:cNvSpPr/>
      </dsp:nvSpPr>
      <dsp:spPr>
        <a:xfrm>
          <a:off x="2262981" y="2636071"/>
          <a:ext cx="8552010" cy="1333238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4</a:t>
          </a:r>
          <a:endParaRPr lang="ru-RU" sz="1600" kern="1200" dirty="0"/>
        </a:p>
      </dsp:txBody>
      <dsp:txXfrm>
        <a:off x="2262981" y="2636071"/>
        <a:ext cx="4276005" cy="1333238"/>
      </dsp:txXfrm>
    </dsp:sp>
    <dsp:sp modelId="{F9E028DD-FD6A-4F35-897F-27EDFB3E3672}">
      <dsp:nvSpPr>
        <dsp:cNvPr id="0" name=""/>
        <dsp:cNvSpPr/>
      </dsp:nvSpPr>
      <dsp:spPr>
        <a:xfrm>
          <a:off x="6538986" y="-91781"/>
          <a:ext cx="4276005" cy="135779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Гобеленші-суретші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алдымен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тоқылмақшы гобеленнің суретін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кіші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қағазға түсіріп алады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.</a:t>
          </a: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6538986" y="-91781"/>
        <a:ext cx="4276005" cy="1357791"/>
      </dsp:txXfrm>
    </dsp:sp>
    <dsp:sp modelId="{5E7B4DD1-B6B2-4E28-8AF7-9EA941F7E349}">
      <dsp:nvSpPr>
        <dsp:cNvPr id="0" name=""/>
        <dsp:cNvSpPr/>
      </dsp:nvSpPr>
      <dsp:spPr>
        <a:xfrm>
          <a:off x="6538986" y="1266010"/>
          <a:ext cx="4276005" cy="13577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Гобеленші-бояушы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суреттегі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түрлі-түстерге сәйкес жіптерді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алу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үшін ақ жіптерді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әр түрлі гүлдердің жапырақтарын, тамырларын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,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ағаш қабықтарын пайдаланып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б</a:t>
          </a:r>
          <a:r>
            <a:rPr lang="kk-KZ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ояйды.</a:t>
          </a: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Гобеленші-картоньер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кіші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қагаздағы суретті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тоқылмақшы 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гобелен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өлшеміндей картонға бояулы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етіп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салады</a:t>
          </a:r>
          <a:r>
            <a:rPr lang="ru-RU" sz="1400" kern="1200" dirty="0" smtClean="0"/>
            <a:t>.</a:t>
          </a:r>
          <a:endParaRPr lang="ru-RU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6538986" y="1266010"/>
        <a:ext cx="4276005" cy="1357787"/>
      </dsp:txXfrm>
    </dsp:sp>
    <dsp:sp modelId="{32B5D96E-346F-463A-B1AF-48891A7E665E}">
      <dsp:nvSpPr>
        <dsp:cNvPr id="0" name=""/>
        <dsp:cNvSpPr/>
      </dsp:nvSpPr>
      <dsp:spPr>
        <a:xfrm>
          <a:off x="6453081" y="2453802"/>
          <a:ext cx="4276005" cy="207216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Гобеленші-тоқымашы салған суреті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бойынша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кілемді</a:t>
          </a:r>
          <a:r>
            <a:rPr lang="ru-RU" sz="14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тоқиды.</a:t>
          </a:r>
          <a:endParaRPr lang="ru-RU" sz="14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>
        <a:off x="6453081" y="2453802"/>
        <a:ext cx="4276005" cy="2072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E024-5B54-4ECE-B976-26DC8A52F93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C5F9-F6C7-41A8-9DC9-C22D0E214C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E024-5B54-4ECE-B976-26DC8A52F93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C5F9-F6C7-41A8-9DC9-C22D0E214C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E024-5B54-4ECE-B976-26DC8A52F93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C5F9-F6C7-41A8-9DC9-C22D0E214C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E024-5B54-4ECE-B976-26DC8A52F93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C5F9-F6C7-41A8-9DC9-C22D0E214C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E024-5B54-4ECE-B976-26DC8A52F93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C5F9-F6C7-41A8-9DC9-C22D0E214C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E024-5B54-4ECE-B976-26DC8A52F93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C5F9-F6C7-41A8-9DC9-C22D0E214C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E024-5B54-4ECE-B976-26DC8A52F93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C5F9-F6C7-41A8-9DC9-C22D0E214C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E024-5B54-4ECE-B976-26DC8A52F93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C5F9-F6C7-41A8-9DC9-C22D0E214C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E024-5B54-4ECE-B976-26DC8A52F93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C5F9-F6C7-41A8-9DC9-C22D0E214C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E024-5B54-4ECE-B976-26DC8A52F93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C5F9-F6C7-41A8-9DC9-C22D0E214C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E024-5B54-4ECE-B976-26DC8A52F93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C5F9-F6C7-41A8-9DC9-C22D0E214C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1E024-5B54-4ECE-B976-26DC8A52F935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6C5F9-F6C7-41A8-9DC9-C22D0E214C2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464" y="714356"/>
            <a:ext cx="9396536" cy="2714644"/>
          </a:xfrm>
          <a:scene3d>
            <a:camera prst="perspectiveRigh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31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Бейіндік пән: Сәндік</a:t>
            </a:r>
            <a:r>
              <a:rPr lang="en-US" sz="31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kk-KZ" sz="31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қолданбалы өнер</a:t>
            </a:r>
            <a:r>
              <a:rPr lang="kk-KZ" sz="31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31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3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Тақырыбы: </a:t>
            </a:r>
            <a:br>
              <a:rPr lang="kk-KZ" sz="3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kk-KZ" sz="3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Дәстүрлі тоқыма өнері (гобелен тоқу)</a:t>
            </a:r>
            <a:br>
              <a:rPr lang="kk-KZ" sz="3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kk-KZ" sz="3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(8-11 сыныптар)</a:t>
            </a:r>
            <a:r>
              <a:rPr lang="ru-RU" sz="3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dirty="0"/>
              <a:t/>
            </a:r>
            <a:br>
              <a:rPr lang="ru-RU" sz="3600" dirty="0"/>
            </a:br>
            <a:r>
              <a:rPr lang="kk-KZ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81356" y="4429133"/>
            <a:ext cx="8187252" cy="2000265"/>
          </a:xfrm>
          <a:scene3d>
            <a:camera prst="perspectiveRigh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r">
              <a:buNone/>
            </a:pPr>
            <a:endParaRPr lang="kk-KZ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r>
              <a:rPr lang="kk-KZ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Көркем еңбек пәнінің мұғалімі,</a:t>
            </a:r>
          </a:p>
          <a:p>
            <a:pPr algn="r">
              <a:buNone/>
            </a:pPr>
            <a:r>
              <a:rPr lang="kk-KZ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педагог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kk-KZ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зерттеуші:</a:t>
            </a:r>
          </a:p>
          <a:p>
            <a:pPr algn="r">
              <a:buNone/>
            </a:pPr>
            <a:r>
              <a:rPr lang="kk-KZ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Козыбакова Кульзипа Куанышбекқызы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4" name="Picture 2" descr="https://novostiliteratury.ru/wp-content/uploads/2020/01/%D0%9A%D0%BD%D0%B8%D0%B3%D0%B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3786191"/>
            <a:ext cx="3088379" cy="286704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274638"/>
            <a:ext cx="10801200" cy="15112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Гобеленді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қазіргі кезде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тәжірибелі суретшілер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қолға алып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жаңа өрнекпен тоқуда.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Гобелен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кілемінде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белгілі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бір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тақырып бойынша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қайталанбас суреттер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көрініс береді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оның жай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кілемдерден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айырмашылығы суреті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мен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колориттік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түстерінде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319" r="4254"/>
          <a:stretch>
            <a:fillRect/>
          </a:stretch>
        </p:blipFill>
        <p:spPr bwMode="auto">
          <a:xfrm>
            <a:off x="1971679" y="1988840"/>
            <a:ext cx="839265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122" t="23730" r="17121" b="21777"/>
          <a:stretch>
            <a:fillRect/>
          </a:stretch>
        </p:blipFill>
        <p:spPr bwMode="auto">
          <a:xfrm>
            <a:off x="2423592" y="260648"/>
            <a:ext cx="7488832" cy="638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892" r="4594" b="19501"/>
          <a:stretch>
            <a:fillRect/>
          </a:stretch>
        </p:blipFill>
        <p:spPr bwMode="auto">
          <a:xfrm>
            <a:off x="2423592" y="260648"/>
            <a:ext cx="8116465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935" r="19221"/>
          <a:stretch>
            <a:fillRect/>
          </a:stretch>
        </p:blipFill>
        <p:spPr bwMode="auto">
          <a:xfrm>
            <a:off x="1631504" y="188640"/>
            <a:ext cx="8856984" cy="654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kk-KZ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Ақиқатында, бұл – шебердің нағыз шеберінің қолынан келетін құдірет. Себебі, шебердің ол маңдай тері, дүниетанымы өзіндік  жүрек  қалауымен қайталанбас қолтаңбасынан көрініс табады.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1628800"/>
            <a:ext cx="3528392" cy="496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1628801"/>
            <a:ext cx="3638657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964" r="7962"/>
          <a:stretch>
            <a:fillRect/>
          </a:stretch>
        </p:blipFill>
        <p:spPr bwMode="auto">
          <a:xfrm>
            <a:off x="1847528" y="332655"/>
            <a:ext cx="3528392" cy="612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315143"/>
            <a:ext cx="4176464" cy="61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l="192" t="6314" r="6387"/>
          <a:stretch>
            <a:fillRect/>
          </a:stretch>
        </p:blipFill>
        <p:spPr bwMode="auto">
          <a:xfrm rot="5400000">
            <a:off x="8268681" y="4712703"/>
            <a:ext cx="1618191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kk-KZ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Тоқылмайтын гобелен техникасы</a:t>
            </a:r>
            <a:br>
              <a:rPr lang="kk-KZ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kk-KZ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(кестелеу)</a:t>
            </a:r>
            <a:endParaRPr lang="ru-RU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431" y="1877788"/>
            <a:ext cx="3530175" cy="464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5880" y="1857364"/>
            <a:ext cx="2520280" cy="464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8208" y="1877789"/>
            <a:ext cx="3312368" cy="461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9376" y="260648"/>
            <a:ext cx="3404434" cy="449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6222" y="1891276"/>
            <a:ext cx="3211813" cy="478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7933" y="980728"/>
            <a:ext cx="3744416" cy="499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838" t="10417" r="13582" b="7506"/>
          <a:stretch>
            <a:fillRect/>
          </a:stretch>
        </p:blipFill>
        <p:spPr bwMode="auto">
          <a:xfrm>
            <a:off x="1703511" y="332656"/>
            <a:ext cx="8229075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00646" y="-792469"/>
            <a:ext cx="6318701" cy="842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10314" y="428604"/>
            <a:ext cx="3286148" cy="71438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Ұйымдастыру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Сабақтың мақсат –міндеті</a:t>
            </a:r>
            <a:endParaRPr lang="ru-RU" b="1" dirty="0"/>
          </a:p>
        </p:txBody>
      </p:sp>
      <p:sp>
        <p:nvSpPr>
          <p:cNvPr id="6" name="Овал 5"/>
          <p:cNvSpPr/>
          <p:nvPr/>
        </p:nvSpPr>
        <p:spPr>
          <a:xfrm>
            <a:off x="1952596" y="2357430"/>
            <a:ext cx="3286148" cy="198597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Тәжірибелік сабақтың құрылымы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9096397" y="385762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310314" y="1714488"/>
            <a:ext cx="3214710" cy="7143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kk-KZ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Тексеру жұмыстары</a:t>
            </a:r>
          </a:p>
          <a:p>
            <a:pPr algn="ctr"/>
            <a:r>
              <a:rPr lang="kk-KZ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ТҚЕ. СГТ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81752" y="3071810"/>
            <a:ext cx="3214710" cy="7143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Оқушылардың өзіндік жұмыстарын  бақылау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81752" y="4429132"/>
            <a:ext cx="3214710" cy="7143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Сабақты қорытындылау, бекіту</a:t>
            </a:r>
            <a:r>
              <a:rPr lang="kk-KZ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310314" y="5643578"/>
            <a:ext cx="3286148" cy="7143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k-KZ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Оқушылардың білім, іскерлік дағдыларын бағалау</a:t>
            </a:r>
            <a:r>
              <a:rPr lang="kk-KZ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kk-KZ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600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4524364" y="928670"/>
            <a:ext cx="1357322" cy="10715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4881554" y="2143116"/>
            <a:ext cx="1071570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167306" y="3429000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667240" y="4286256"/>
            <a:ext cx="1143008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095736" y="4786322"/>
            <a:ext cx="1643074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191" b="2139"/>
          <a:stretch>
            <a:fillRect/>
          </a:stretch>
        </p:blipFill>
        <p:spPr bwMode="auto">
          <a:xfrm>
            <a:off x="3431704" y="188640"/>
            <a:ext cx="5587623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173" t="5649" r="6356" b="8893"/>
          <a:stretch>
            <a:fillRect/>
          </a:stretch>
        </p:blipFill>
        <p:spPr bwMode="auto">
          <a:xfrm>
            <a:off x="3287688" y="188640"/>
            <a:ext cx="6170458" cy="647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78" t="9571" r="10869" b="15722"/>
          <a:stretch>
            <a:fillRect/>
          </a:stretch>
        </p:blipFill>
        <p:spPr bwMode="auto">
          <a:xfrm>
            <a:off x="3452793" y="214291"/>
            <a:ext cx="5536151" cy="652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805" b="24031"/>
          <a:stretch>
            <a:fillRect/>
          </a:stretch>
        </p:blipFill>
        <p:spPr bwMode="auto">
          <a:xfrm>
            <a:off x="407368" y="1071545"/>
            <a:ext cx="4392488" cy="257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5815" y="4005064"/>
            <a:ext cx="3578739" cy="268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4112" y="1340768"/>
            <a:ext cx="470452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Овал 6"/>
          <p:cNvSpPr/>
          <p:nvPr/>
        </p:nvSpPr>
        <p:spPr>
          <a:xfrm rot="10800000" flipV="1">
            <a:off x="3345637" y="71414"/>
            <a:ext cx="5214974" cy="78581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kk-KZ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Үйренгеннің өзіне құт, істегенің еліңе құт.»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8" y="188640"/>
            <a:ext cx="8568952" cy="642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7" y="332656"/>
            <a:ext cx="8298063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kk-KZ" dirty="0" smtClean="0">
                <a:solidFill>
                  <a:srgbClr val="C00000"/>
                </a:solidFill>
              </a:rPr>
              <a:t>Шығармашылық жұмыстар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542" r="12292"/>
          <a:stretch>
            <a:fillRect/>
          </a:stretch>
        </p:blipFill>
        <p:spPr bwMode="auto">
          <a:xfrm>
            <a:off x="6600056" y="1772815"/>
            <a:ext cx="4767276" cy="481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7952" t="12766" r="12633"/>
          <a:stretch>
            <a:fillRect/>
          </a:stretch>
        </p:blipFill>
        <p:spPr bwMode="auto">
          <a:xfrm>
            <a:off x="695400" y="1772815"/>
            <a:ext cx="4752528" cy="4723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836" t="9470" b="10031"/>
          <a:stretch>
            <a:fillRect/>
          </a:stretch>
        </p:blipFill>
        <p:spPr bwMode="auto">
          <a:xfrm>
            <a:off x="7896200" y="260647"/>
            <a:ext cx="3816424" cy="634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2500" t="6250" b="3125"/>
          <a:stretch>
            <a:fillRect/>
          </a:stretch>
        </p:blipFill>
        <p:spPr bwMode="auto">
          <a:xfrm>
            <a:off x="2855640" y="275424"/>
            <a:ext cx="4883436" cy="632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7856"/>
          <a:stretch>
            <a:fillRect/>
          </a:stretch>
        </p:blipFill>
        <p:spPr bwMode="auto">
          <a:xfrm>
            <a:off x="335360" y="260648"/>
            <a:ext cx="3672408" cy="634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27448" y="188640"/>
            <a:ext cx="10009112" cy="658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71464" y="2285994"/>
            <a:ext cx="972108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600" b="1" cap="all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Назарларыңызға рахмет</a:t>
            </a:r>
            <a:r>
              <a:rPr lang="ru-RU" sz="6600" b="1" cap="all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!</a:t>
            </a:r>
            <a:endParaRPr lang="ru-RU" sz="6600" b="1" cap="all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20039"/>
              </p:ext>
            </p:extLst>
          </p:nvPr>
        </p:nvGraphicFramePr>
        <p:xfrm>
          <a:off x="911424" y="571481"/>
          <a:ext cx="10873208" cy="5554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487488" y="991368"/>
            <a:ext cx="1700218" cy="47149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kk-KZ" sz="4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Мақсаты</a:t>
            </a:r>
            <a:r>
              <a:rPr lang="kk-KZ" dirty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5387066"/>
              </p:ext>
            </p:extLst>
          </p:nvPr>
        </p:nvGraphicFramePr>
        <p:xfrm>
          <a:off x="1809720" y="357166"/>
          <a:ext cx="9686880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вал 5"/>
          <p:cNvSpPr/>
          <p:nvPr/>
        </p:nvSpPr>
        <p:spPr>
          <a:xfrm>
            <a:off x="2095472" y="1071546"/>
            <a:ext cx="914400" cy="507209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kk-KZ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Міндеттері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952596" y="1285860"/>
          <a:ext cx="8358246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2" name="Группа 11"/>
          <p:cNvGrpSpPr/>
          <p:nvPr/>
        </p:nvGrpSpPr>
        <p:grpSpPr>
          <a:xfrm rot="10800000">
            <a:off x="1952596" y="1928802"/>
            <a:ext cx="642942" cy="4283612"/>
            <a:chOff x="6829446" y="400043"/>
            <a:chExt cx="647212" cy="647212"/>
          </a:xfrm>
        </p:grpSpPr>
        <p:sp>
          <p:nvSpPr>
            <p:cNvPr id="13" name="Стрелка вниз 12"/>
            <p:cNvSpPr/>
            <p:nvPr/>
          </p:nvSpPr>
          <p:spPr>
            <a:xfrm>
              <a:off x="6829446" y="400043"/>
              <a:ext cx="647212" cy="64721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Стрелка вниз 4"/>
            <p:cNvSpPr/>
            <p:nvPr/>
          </p:nvSpPr>
          <p:spPr>
            <a:xfrm>
              <a:off x="6975069" y="400043"/>
              <a:ext cx="355966" cy="487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vert270" wrap="square" lIns="36830" tIns="36830" rIns="36830" bIns="3683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90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1952596" y="142853"/>
            <a:ext cx="8429684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</a:t>
            </a:r>
            <a:r>
              <a:rPr lang="kk-K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бақтың құрылымы 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kk-K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сабақтың әр бөлімінде мұғалім мен оқушының бірге жасайтын алуан түрлі жұмыстары</a:t>
            </a:r>
          </a:p>
          <a:p>
            <a:pPr algn="ctr"/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1422" y="1357298"/>
            <a:ext cx="4000528" cy="8572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en-US" sz="1800" dirty="0"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>
                <a:latin typeface="Arial" pitchFamily="34" charset="0"/>
                <a:cs typeface="Arial" pitchFamily="34" charset="0"/>
              </a:rPr>
            </a:br>
            <a:r>
              <a:rPr lang="kk-KZ" sz="1800" b="1" dirty="0">
                <a:latin typeface="Arial" pitchFamily="34" charset="0"/>
                <a:cs typeface="Arial" pitchFamily="34" charset="0"/>
              </a:rPr>
              <a:t>Геометриялық фигуралар тектес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1800" b="1" dirty="0">
                <a:latin typeface="Arial" pitchFamily="34" charset="0"/>
                <a:cs typeface="Arial" pitchFamily="34" charset="0"/>
              </a:rPr>
            </a:br>
            <a:r>
              <a:rPr lang="kk-KZ" sz="1800" b="1" dirty="0">
                <a:latin typeface="Arial" pitchFamily="34" charset="0"/>
                <a:cs typeface="Arial" pitchFamily="34" charset="0"/>
              </a:rPr>
              <a:t> ою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-</a:t>
            </a:r>
            <a:r>
              <a:rPr lang="kk-KZ" sz="1800" b="1" dirty="0">
                <a:latin typeface="Arial" pitchFamily="34" charset="0"/>
                <a:cs typeface="Arial" pitchFamily="34" charset="0"/>
              </a:rPr>
              <a:t>өрнек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4" name="Содержимое 3" descr="https://cf.ppt-online.org/files1/slide/i/izwcTKJ3DfF6mOePNyHIACEGr9MtnZUVXjkbvYaRsS/slide-8.jpg"/>
          <p:cNvPicPr>
            <a:picLocks noGrp="1"/>
          </p:cNvPicPr>
          <p:nvPr>
            <p:ph idx="1"/>
          </p:nvPr>
        </p:nvPicPr>
        <p:blipFill>
          <a:blip r:embed="rId2" cstate="print"/>
          <a:srcRect t="947" r="45271"/>
          <a:stretch>
            <a:fillRect/>
          </a:stretch>
        </p:blipFill>
        <p:spPr bwMode="auto">
          <a:xfrm>
            <a:off x="1952596" y="1142984"/>
            <a:ext cx="150019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https://cf.ppt-online.org/files1/slide/i/izwcTKJ3DfF6mOePNyHIACEGr9MtnZUVXjkbvYaRsS/slide-9.jpg"/>
          <p:cNvPicPr>
            <a:picLocks/>
          </p:cNvPicPr>
          <p:nvPr/>
        </p:nvPicPr>
        <p:blipFill>
          <a:blip r:embed="rId3" cstate="print"/>
          <a:srcRect r="49593"/>
          <a:stretch>
            <a:fillRect/>
          </a:stretch>
        </p:blipFill>
        <p:spPr bwMode="auto">
          <a:xfrm>
            <a:off x="4810116" y="3643314"/>
            <a:ext cx="135732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https://cf.ppt-online.org/files1/slide/i/izwcTKJ3DfF6mOePNyHIACEGr9MtnZUVXjkbvYaRsS/slide-10.jpg"/>
          <p:cNvPicPr>
            <a:picLocks/>
          </p:cNvPicPr>
          <p:nvPr/>
        </p:nvPicPr>
        <p:blipFill>
          <a:blip r:embed="rId4"/>
          <a:srcRect t="49153" r="75591"/>
          <a:stretch>
            <a:fillRect/>
          </a:stretch>
        </p:blipFill>
        <p:spPr bwMode="auto">
          <a:xfrm>
            <a:off x="3595670" y="2357430"/>
            <a:ext cx="1214446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s://cf.ppt-online.org/files1/slide/i/izwcTKJ3DfF6mOePNyHIACEGr9MtnZUVXjkbvYaRsS/slide-10.jpg"/>
          <p:cNvPicPr>
            <a:picLocks/>
          </p:cNvPicPr>
          <p:nvPr/>
        </p:nvPicPr>
        <p:blipFill>
          <a:blip r:embed="rId4"/>
          <a:srcRect l="51182" t="947" r="25173" b="53279"/>
          <a:stretch>
            <a:fillRect/>
          </a:stretch>
        </p:blipFill>
        <p:spPr bwMode="auto">
          <a:xfrm>
            <a:off x="6310314" y="4500570"/>
            <a:ext cx="128588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5595934" y="2500306"/>
            <a:ext cx="3714776" cy="918616"/>
            <a:chOff x="4612348" y="0"/>
            <a:chExt cx="3617251" cy="99005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612348" y="0"/>
              <a:ext cx="3617251" cy="9900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рямоугольник 9"/>
            <p:cNvSpPr/>
            <p:nvPr/>
          </p:nvSpPr>
          <p:spPr>
            <a:xfrm>
              <a:off x="4612348" y="0"/>
              <a:ext cx="3617251" cy="9900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20320" rIns="20320" bIns="20320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Өсімдік тектес ою</a:t>
              </a:r>
              <a:r>
                <a:rPr lang="en-US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-</a:t>
              </a:r>
              <a:r>
                <a:rPr lang="kk-KZ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өрнек </a:t>
              </a:r>
              <a:endPara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667636" y="5286389"/>
            <a:ext cx="3000364" cy="928695"/>
            <a:chOff x="4465126" y="961567"/>
            <a:chExt cx="4391893" cy="384452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465126" y="961567"/>
              <a:ext cx="4391893" cy="384452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4569696" y="1257299"/>
              <a:ext cx="4287323" cy="1892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20320" rIns="20320" bIns="20320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dirty="0">
                <a:latin typeface="Arial" pitchFamily="34" charset="0"/>
                <a:cs typeface="Arial" pitchFamily="34" charset="0"/>
              </a:endParaRPr>
            </a:p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dirty="0">
                <a:latin typeface="Arial" pitchFamily="34" charset="0"/>
                <a:cs typeface="Arial" pitchFamily="34" charset="0"/>
              </a:endParaRPr>
            </a:p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1600" b="1" dirty="0">
                  <a:latin typeface="Arial" pitchFamily="34" charset="0"/>
                  <a:cs typeface="Arial" pitchFamily="34" charset="0"/>
                </a:rPr>
                <a:t>Жануар тектес ою</a:t>
              </a:r>
              <a:r>
                <a:rPr lang="en-US" sz="1600" b="1" dirty="0">
                  <a:latin typeface="Arial" pitchFamily="34" charset="0"/>
                  <a:cs typeface="Arial" pitchFamily="34" charset="0"/>
                </a:rPr>
                <a:t>-</a:t>
              </a:r>
              <a:r>
                <a:rPr lang="kk-KZ" sz="1600" b="1" dirty="0">
                  <a:latin typeface="Arial" pitchFamily="34" charset="0"/>
                  <a:cs typeface="Arial" pitchFamily="34" charset="0"/>
                </a:rPr>
                <a:t>өрнек </a:t>
              </a:r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6381752" y="3786190"/>
            <a:ext cx="3857652" cy="9286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600" b="1" dirty="0">
                <a:latin typeface="Arial" pitchFamily="34" charset="0"/>
                <a:cs typeface="Arial" pitchFamily="34" charset="0"/>
              </a:rPr>
              <a:t>Ғарыш әлеміне байланысты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sz="1600" b="1" dirty="0">
                <a:latin typeface="Arial" pitchFamily="34" charset="0"/>
                <a:cs typeface="Arial" pitchFamily="34" charset="0"/>
              </a:rPr>
              <a:t> ою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-</a:t>
            </a:r>
            <a:r>
              <a:rPr lang="kk-KZ" sz="1600" b="1" dirty="0">
                <a:latin typeface="Arial" pitchFamily="34" charset="0"/>
                <a:cs typeface="Arial" pitchFamily="34" charset="0"/>
              </a:rPr>
              <a:t>өрнек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55440" y="285729"/>
            <a:ext cx="9793088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k-KZ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Белгілі өнертанушы В.Чеплев: 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«Қазақтар тек ою-өрнек әлемінде өмір сүретін сияқты» деп жазады. 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11424" y="4212603"/>
            <a:ext cx="2286016" cy="20717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Ою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kk-KZ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өрнектер</a:t>
            </a:r>
            <a:r>
              <a:rPr lang="ru-R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дің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kk-KZ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түрге  бөлінуі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kk-K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«Қазақ ою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өнері басқа халықтардан тайға таңба басқандай дара тұрады»- деген ұғым санамызға түйілді...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448543"/>
              </p:ext>
            </p:extLst>
          </p:nvPr>
        </p:nvGraphicFramePr>
        <p:xfrm>
          <a:off x="767408" y="1844824"/>
          <a:ext cx="1081499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3575720" y="2564904"/>
            <a:ext cx="1285852" cy="29289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kk-K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ГОБЕЛЕН  ТОҚУ ТЕХНОЛОГИЯСЫ</a:t>
            </a:r>
            <a:endParaRPr lang="ru-RU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29204"/>
            <a:ext cx="10972800" cy="1143000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Гобелен </a:t>
            </a:r>
            <a:r>
              <a:rPr lang="ru-RU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кілемі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сәндік бұйым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kk-KZ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“алашаның заманауи түрі”</a:t>
            </a: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0191" y="1715579"/>
            <a:ext cx="3588430" cy="486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25372"/>
          <a:stretch>
            <a:fillRect/>
          </a:stretch>
        </p:blipFill>
        <p:spPr bwMode="auto">
          <a:xfrm>
            <a:off x="8472264" y="2996952"/>
            <a:ext cx="3327188" cy="357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/>
          <a:srcRect l="17253" t="20128" r="5111"/>
          <a:stretch>
            <a:fillRect/>
          </a:stretch>
        </p:blipFill>
        <p:spPr bwMode="auto">
          <a:xfrm>
            <a:off x="767408" y="1484784"/>
            <a:ext cx="3409140" cy="350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432" y="260648"/>
            <a:ext cx="4204010" cy="284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432" y="3490239"/>
            <a:ext cx="422614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9434" t="8491" r="5661" b="3773"/>
          <a:stretch>
            <a:fillRect/>
          </a:stretch>
        </p:blipFill>
        <p:spPr bwMode="auto">
          <a:xfrm>
            <a:off x="6023992" y="169352"/>
            <a:ext cx="4824536" cy="637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461</Words>
  <Application>Microsoft Office PowerPoint</Application>
  <PresentationFormat>Широкоэкранный</PresentationFormat>
  <Paragraphs>64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          Бейіндік пән: Сәндік-қолданбалы өнер Тақырыбы:  Дәстүрлі тоқыма өнері (гобелен тоқу) (8-11 сыныптар)           </vt:lpstr>
      <vt:lpstr>Презентация PowerPoint</vt:lpstr>
      <vt:lpstr>Презентация PowerPoint</vt:lpstr>
      <vt:lpstr>Презентация PowerPoint</vt:lpstr>
      <vt:lpstr>  </vt:lpstr>
      <vt:lpstr>  Геометриялық фигуралар тектес  ою-өрнек </vt:lpstr>
      <vt:lpstr>«Қазақ ою өнері басқа халықтардан тайға таңба басқандай дара тұрады»- деген ұғым санамызға түйілді...</vt:lpstr>
      <vt:lpstr>Гобелен кілемі – сәндік бұйым, “алашаның заманауи түрі”</vt:lpstr>
      <vt:lpstr>Презентация PowerPoint</vt:lpstr>
      <vt:lpstr> Гобеленді қазіргі кезде тәжірибелі суретшілер қолға алып, жаңа өрнекпен тоқуда. Гобелен кілемінде белгілі бір тақырып бойынша қайталанбас суреттер көрініс береді, оның жай кілемдерден айырмашылығы суреті мен колориттік түстерінде…</vt:lpstr>
      <vt:lpstr>Презентация PowerPoint</vt:lpstr>
      <vt:lpstr>Презентация PowerPoint</vt:lpstr>
      <vt:lpstr>Презентация PowerPoint</vt:lpstr>
      <vt:lpstr>Ақиқатында, бұл – шебердің нағыз шеберінің қолынан келетін құдірет. Себебі, шебердің ол маңдай тері, дүниетанымы өзіндік  жүрек  қалауымен қайталанбас қолтаңбасынан көрініс табады.</vt:lpstr>
      <vt:lpstr>Презентация PowerPoint</vt:lpstr>
      <vt:lpstr>Тоқылмайтын гобелен техникасы (кестелеу)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Шығармашылық жұмыстар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Бейіндік пән: Сәндік қолдаңбалы өнер  Тақырыбы: Дәстүрлі тоқыма өнері (гобелен тоқу)</dc:title>
  <dc:creator>Kulzipa</dc:creator>
  <cp:lastModifiedBy>user</cp:lastModifiedBy>
  <cp:revision>88</cp:revision>
  <dcterms:created xsi:type="dcterms:W3CDTF">2020-12-20T07:33:55Z</dcterms:created>
  <dcterms:modified xsi:type="dcterms:W3CDTF">2020-12-23T05:15:40Z</dcterms:modified>
</cp:coreProperties>
</file>