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C75E34-1434-4727-B6BE-6B1C63AAA4F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D9A92A-F916-40F4-A3E9-3E94F4A8374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“Өтірік өлең” айтысы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30C3DA-F673-4B5A-906C-89E49DF40E47}" type="parTrans" cxnId="{C1C73C46-546E-4E23-A13A-9ACD6F474A4F}">
      <dgm:prSet/>
      <dgm:spPr/>
      <dgm:t>
        <a:bodyPr/>
        <a:lstStyle/>
        <a:p>
          <a:endParaRPr lang="ru-RU"/>
        </a:p>
      </dgm:t>
    </dgm:pt>
    <dgm:pt modelId="{8BBC0D7D-ED9F-4687-A18A-867438B153B2}" type="sibTrans" cxnId="{C1C73C46-546E-4E23-A13A-9ACD6F474A4F}">
      <dgm:prSet/>
      <dgm:spPr/>
      <dgm:t>
        <a:bodyPr/>
        <a:lstStyle/>
        <a:p>
          <a:endParaRPr lang="ru-RU"/>
        </a:p>
      </dgm:t>
    </dgm:pt>
    <dgm:pt modelId="{2909FD03-C0A2-44A8-B3BB-0EA927388712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Жұмбақ айтыс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A05407-6340-482A-A1F6-03A2B930EFC5}" type="parTrans" cxnId="{5A7AA275-18BB-46CC-98A2-B456CC011E3F}">
      <dgm:prSet/>
      <dgm:spPr/>
      <dgm:t>
        <a:bodyPr/>
        <a:lstStyle/>
        <a:p>
          <a:endParaRPr lang="ru-RU"/>
        </a:p>
      </dgm:t>
    </dgm:pt>
    <dgm:pt modelId="{1209E731-5EAF-47AB-9FE8-9600A710C5DD}" type="sibTrans" cxnId="{5A7AA275-18BB-46CC-98A2-B456CC011E3F}">
      <dgm:prSet/>
      <dgm:spPr/>
      <dgm:t>
        <a:bodyPr/>
        <a:lstStyle/>
        <a:p>
          <a:endParaRPr lang="ru-RU"/>
        </a:p>
      </dgm:t>
    </dgm:pt>
    <dgm:pt modelId="{E7416C07-A8D1-444B-B67E-1B691E94B18F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“Қыз бен жігіт” айтысы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B9470B-FE53-4485-978F-4DFC6310108C}" type="sibTrans" cxnId="{C61DB332-3AB1-493C-B30D-69D1E1550036}">
      <dgm:prSet/>
      <dgm:spPr/>
      <dgm:t>
        <a:bodyPr/>
        <a:lstStyle/>
        <a:p>
          <a:endParaRPr lang="ru-RU"/>
        </a:p>
      </dgm:t>
    </dgm:pt>
    <dgm:pt modelId="{19FCD035-0BA7-4F1C-BBB8-39709AE6C2B4}" type="parTrans" cxnId="{C61DB332-3AB1-493C-B30D-69D1E1550036}">
      <dgm:prSet/>
      <dgm:spPr/>
      <dgm:t>
        <a:bodyPr/>
        <a:lstStyle/>
        <a:p>
          <a:endParaRPr lang="ru-RU"/>
        </a:p>
      </dgm:t>
    </dgm:pt>
    <dgm:pt modelId="{5B169FA2-9731-46E8-8950-022D06F7350D}" type="pres">
      <dgm:prSet presAssocID="{51C75E34-1434-4727-B6BE-6B1C63AAA4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BB1631-5384-4F25-8726-5CB8509EE0C2}" type="pres">
      <dgm:prSet presAssocID="{E7416C07-A8D1-444B-B67E-1B691E94B18F}" presName="parentLin" presStyleCnt="0"/>
      <dgm:spPr/>
    </dgm:pt>
    <dgm:pt modelId="{4F055B0E-EF43-4DEC-AD1C-95D0F7DD5058}" type="pres">
      <dgm:prSet presAssocID="{E7416C07-A8D1-444B-B67E-1B691E94B18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9DD0D56-486D-43D0-832B-21C5C7B2A363}" type="pres">
      <dgm:prSet presAssocID="{E7416C07-A8D1-444B-B67E-1B691E94B18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0F770-0511-4ECE-863E-35D84C990BC7}" type="pres">
      <dgm:prSet presAssocID="{E7416C07-A8D1-444B-B67E-1B691E94B18F}" presName="negativeSpace" presStyleCnt="0"/>
      <dgm:spPr/>
    </dgm:pt>
    <dgm:pt modelId="{E50CF0BE-A85C-4278-9B2B-49042A3432C8}" type="pres">
      <dgm:prSet presAssocID="{E7416C07-A8D1-444B-B67E-1B691E94B18F}" presName="childText" presStyleLbl="conFgAcc1" presStyleIdx="0" presStyleCnt="3">
        <dgm:presLayoutVars>
          <dgm:bulletEnabled val="1"/>
        </dgm:presLayoutVars>
      </dgm:prSet>
      <dgm:spPr/>
    </dgm:pt>
    <dgm:pt modelId="{1C250DD8-EC91-4DEE-9A83-0D23F2CF0036}" type="pres">
      <dgm:prSet presAssocID="{52B9470B-FE53-4485-978F-4DFC6310108C}" presName="spaceBetweenRectangles" presStyleCnt="0"/>
      <dgm:spPr/>
    </dgm:pt>
    <dgm:pt modelId="{8470E8E7-03B4-40AD-B33A-BFF5D1BEC596}" type="pres">
      <dgm:prSet presAssocID="{C2D9A92A-F916-40F4-A3E9-3E94F4A8374E}" presName="parentLin" presStyleCnt="0"/>
      <dgm:spPr/>
    </dgm:pt>
    <dgm:pt modelId="{CB30F07E-4EB0-4581-A99B-ED7E0B9AC97D}" type="pres">
      <dgm:prSet presAssocID="{C2D9A92A-F916-40F4-A3E9-3E94F4A8374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BF5B6F3-63F0-4839-87B2-24F2457CD016}" type="pres">
      <dgm:prSet presAssocID="{C2D9A92A-F916-40F4-A3E9-3E94F4A8374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774BF-0F43-4876-A1D6-A1204B5C57B2}" type="pres">
      <dgm:prSet presAssocID="{C2D9A92A-F916-40F4-A3E9-3E94F4A8374E}" presName="negativeSpace" presStyleCnt="0"/>
      <dgm:spPr/>
    </dgm:pt>
    <dgm:pt modelId="{A924BF85-D2CF-4673-B3F0-CFBB104C3EE8}" type="pres">
      <dgm:prSet presAssocID="{C2D9A92A-F916-40F4-A3E9-3E94F4A8374E}" presName="childText" presStyleLbl="conFgAcc1" presStyleIdx="1" presStyleCnt="3">
        <dgm:presLayoutVars>
          <dgm:bulletEnabled val="1"/>
        </dgm:presLayoutVars>
      </dgm:prSet>
      <dgm:spPr/>
    </dgm:pt>
    <dgm:pt modelId="{D0393CE5-F8E7-4056-BCE1-FD1FDC7DA9B3}" type="pres">
      <dgm:prSet presAssocID="{8BBC0D7D-ED9F-4687-A18A-867438B153B2}" presName="spaceBetweenRectangles" presStyleCnt="0"/>
      <dgm:spPr/>
    </dgm:pt>
    <dgm:pt modelId="{3A0C7BFD-1E92-4948-89A8-AEF447B225FE}" type="pres">
      <dgm:prSet presAssocID="{2909FD03-C0A2-44A8-B3BB-0EA927388712}" presName="parentLin" presStyleCnt="0"/>
      <dgm:spPr/>
    </dgm:pt>
    <dgm:pt modelId="{005276FE-853C-4CAD-A50F-40814284F94A}" type="pres">
      <dgm:prSet presAssocID="{2909FD03-C0A2-44A8-B3BB-0EA92738871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328C43F-9DFE-42E3-94CC-CC245BE1C450}" type="pres">
      <dgm:prSet presAssocID="{2909FD03-C0A2-44A8-B3BB-0EA927388712}" presName="parentText" presStyleLbl="node1" presStyleIdx="2" presStyleCnt="3" custLinFactNeighborX="7836" custLinFactNeighborY="-9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0904B-434A-4A53-9424-9661E2647F75}" type="pres">
      <dgm:prSet presAssocID="{2909FD03-C0A2-44A8-B3BB-0EA927388712}" presName="negativeSpace" presStyleCnt="0"/>
      <dgm:spPr/>
    </dgm:pt>
    <dgm:pt modelId="{AEF53432-EBF5-45B9-92EC-A961B5AC2215}" type="pres">
      <dgm:prSet presAssocID="{2909FD03-C0A2-44A8-B3BB-0EA92738871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680A37F-D953-4E16-8432-2620194054BE}" type="presOf" srcId="{2909FD03-C0A2-44A8-B3BB-0EA927388712}" destId="{005276FE-853C-4CAD-A50F-40814284F94A}" srcOrd="0" destOrd="0" presId="urn:microsoft.com/office/officeart/2005/8/layout/list1"/>
    <dgm:cxn modelId="{A2A14D04-4C63-4E1D-ADBC-F8157C7962FD}" type="presOf" srcId="{C2D9A92A-F916-40F4-A3E9-3E94F4A8374E}" destId="{CB30F07E-4EB0-4581-A99B-ED7E0B9AC97D}" srcOrd="0" destOrd="0" presId="urn:microsoft.com/office/officeart/2005/8/layout/list1"/>
    <dgm:cxn modelId="{C1C73C46-546E-4E23-A13A-9ACD6F474A4F}" srcId="{51C75E34-1434-4727-B6BE-6B1C63AAA4F6}" destId="{C2D9A92A-F916-40F4-A3E9-3E94F4A8374E}" srcOrd="1" destOrd="0" parTransId="{B030C3DA-F673-4B5A-906C-89E49DF40E47}" sibTransId="{8BBC0D7D-ED9F-4687-A18A-867438B153B2}"/>
    <dgm:cxn modelId="{F160530F-A7B1-437D-B659-97D2697A943A}" type="presOf" srcId="{E7416C07-A8D1-444B-B67E-1B691E94B18F}" destId="{99DD0D56-486D-43D0-832B-21C5C7B2A363}" srcOrd="1" destOrd="0" presId="urn:microsoft.com/office/officeart/2005/8/layout/list1"/>
    <dgm:cxn modelId="{0E0632D7-1D18-431E-B843-CB1CB4475CC6}" type="presOf" srcId="{C2D9A92A-F916-40F4-A3E9-3E94F4A8374E}" destId="{CBF5B6F3-63F0-4839-87B2-24F2457CD016}" srcOrd="1" destOrd="0" presId="urn:microsoft.com/office/officeart/2005/8/layout/list1"/>
    <dgm:cxn modelId="{02EF7562-5743-4749-B331-932D58BCE1CE}" type="presOf" srcId="{2909FD03-C0A2-44A8-B3BB-0EA927388712}" destId="{5328C43F-9DFE-42E3-94CC-CC245BE1C450}" srcOrd="1" destOrd="0" presId="urn:microsoft.com/office/officeart/2005/8/layout/list1"/>
    <dgm:cxn modelId="{C61DB332-3AB1-493C-B30D-69D1E1550036}" srcId="{51C75E34-1434-4727-B6BE-6B1C63AAA4F6}" destId="{E7416C07-A8D1-444B-B67E-1B691E94B18F}" srcOrd="0" destOrd="0" parTransId="{19FCD035-0BA7-4F1C-BBB8-39709AE6C2B4}" sibTransId="{52B9470B-FE53-4485-978F-4DFC6310108C}"/>
    <dgm:cxn modelId="{B480AD68-8EA8-421B-8E5B-6A8F1148D216}" type="presOf" srcId="{E7416C07-A8D1-444B-B67E-1B691E94B18F}" destId="{4F055B0E-EF43-4DEC-AD1C-95D0F7DD5058}" srcOrd="0" destOrd="0" presId="urn:microsoft.com/office/officeart/2005/8/layout/list1"/>
    <dgm:cxn modelId="{5A7AA275-18BB-46CC-98A2-B456CC011E3F}" srcId="{51C75E34-1434-4727-B6BE-6B1C63AAA4F6}" destId="{2909FD03-C0A2-44A8-B3BB-0EA927388712}" srcOrd="2" destOrd="0" parTransId="{00A05407-6340-482A-A1F6-03A2B930EFC5}" sibTransId="{1209E731-5EAF-47AB-9FE8-9600A710C5DD}"/>
    <dgm:cxn modelId="{77A9C514-64EE-4F2F-BB33-B93056821461}" type="presOf" srcId="{51C75E34-1434-4727-B6BE-6B1C63AAA4F6}" destId="{5B169FA2-9731-46E8-8950-022D06F7350D}" srcOrd="0" destOrd="0" presId="urn:microsoft.com/office/officeart/2005/8/layout/list1"/>
    <dgm:cxn modelId="{08EB87F1-EBF7-4A5D-AB97-FC0304EA2ACA}" type="presParOf" srcId="{5B169FA2-9731-46E8-8950-022D06F7350D}" destId="{46BB1631-5384-4F25-8726-5CB8509EE0C2}" srcOrd="0" destOrd="0" presId="urn:microsoft.com/office/officeart/2005/8/layout/list1"/>
    <dgm:cxn modelId="{E91BCD4F-C8AE-4B28-AE23-D6F17E16E4C2}" type="presParOf" srcId="{46BB1631-5384-4F25-8726-5CB8509EE0C2}" destId="{4F055B0E-EF43-4DEC-AD1C-95D0F7DD5058}" srcOrd="0" destOrd="0" presId="urn:microsoft.com/office/officeart/2005/8/layout/list1"/>
    <dgm:cxn modelId="{BBCDCE9A-A1A5-416D-BFE6-1B49D9DBA641}" type="presParOf" srcId="{46BB1631-5384-4F25-8726-5CB8509EE0C2}" destId="{99DD0D56-486D-43D0-832B-21C5C7B2A363}" srcOrd="1" destOrd="0" presId="urn:microsoft.com/office/officeart/2005/8/layout/list1"/>
    <dgm:cxn modelId="{2672040D-CE76-423B-A7C2-C628B69EBD83}" type="presParOf" srcId="{5B169FA2-9731-46E8-8950-022D06F7350D}" destId="{CF30F770-0511-4ECE-863E-35D84C990BC7}" srcOrd="1" destOrd="0" presId="urn:microsoft.com/office/officeart/2005/8/layout/list1"/>
    <dgm:cxn modelId="{E7BA7973-F233-46CE-B1DF-82F083972F3D}" type="presParOf" srcId="{5B169FA2-9731-46E8-8950-022D06F7350D}" destId="{E50CF0BE-A85C-4278-9B2B-49042A3432C8}" srcOrd="2" destOrd="0" presId="urn:microsoft.com/office/officeart/2005/8/layout/list1"/>
    <dgm:cxn modelId="{C7E27B21-CC2A-46AE-ADE5-6B82F880D318}" type="presParOf" srcId="{5B169FA2-9731-46E8-8950-022D06F7350D}" destId="{1C250DD8-EC91-4DEE-9A83-0D23F2CF0036}" srcOrd="3" destOrd="0" presId="urn:microsoft.com/office/officeart/2005/8/layout/list1"/>
    <dgm:cxn modelId="{5E2D006E-1DE2-45C8-B4C0-1F7BF8E48969}" type="presParOf" srcId="{5B169FA2-9731-46E8-8950-022D06F7350D}" destId="{8470E8E7-03B4-40AD-B33A-BFF5D1BEC596}" srcOrd="4" destOrd="0" presId="urn:microsoft.com/office/officeart/2005/8/layout/list1"/>
    <dgm:cxn modelId="{E3DA5F13-EE83-4600-B43E-85C2192BD7D5}" type="presParOf" srcId="{8470E8E7-03B4-40AD-B33A-BFF5D1BEC596}" destId="{CB30F07E-4EB0-4581-A99B-ED7E0B9AC97D}" srcOrd="0" destOrd="0" presId="urn:microsoft.com/office/officeart/2005/8/layout/list1"/>
    <dgm:cxn modelId="{013B5F32-0852-492F-BE5D-561EDB66B398}" type="presParOf" srcId="{8470E8E7-03B4-40AD-B33A-BFF5D1BEC596}" destId="{CBF5B6F3-63F0-4839-87B2-24F2457CD016}" srcOrd="1" destOrd="0" presId="urn:microsoft.com/office/officeart/2005/8/layout/list1"/>
    <dgm:cxn modelId="{3E277216-7C1F-415D-B282-85A0DC8BC4DA}" type="presParOf" srcId="{5B169FA2-9731-46E8-8950-022D06F7350D}" destId="{97E774BF-0F43-4876-A1D6-A1204B5C57B2}" srcOrd="5" destOrd="0" presId="urn:microsoft.com/office/officeart/2005/8/layout/list1"/>
    <dgm:cxn modelId="{3FE90963-0148-47E3-8274-E7DBD9BB11FC}" type="presParOf" srcId="{5B169FA2-9731-46E8-8950-022D06F7350D}" destId="{A924BF85-D2CF-4673-B3F0-CFBB104C3EE8}" srcOrd="6" destOrd="0" presId="urn:microsoft.com/office/officeart/2005/8/layout/list1"/>
    <dgm:cxn modelId="{4068DD23-265C-41C8-B58E-52782C6DB357}" type="presParOf" srcId="{5B169FA2-9731-46E8-8950-022D06F7350D}" destId="{D0393CE5-F8E7-4056-BCE1-FD1FDC7DA9B3}" srcOrd="7" destOrd="0" presId="urn:microsoft.com/office/officeart/2005/8/layout/list1"/>
    <dgm:cxn modelId="{051CE59A-5E22-4D86-9348-EF514C81112B}" type="presParOf" srcId="{5B169FA2-9731-46E8-8950-022D06F7350D}" destId="{3A0C7BFD-1E92-4948-89A8-AEF447B225FE}" srcOrd="8" destOrd="0" presId="urn:microsoft.com/office/officeart/2005/8/layout/list1"/>
    <dgm:cxn modelId="{51F1BDD6-4875-486D-ADDE-E02A57BCF0BB}" type="presParOf" srcId="{3A0C7BFD-1E92-4948-89A8-AEF447B225FE}" destId="{005276FE-853C-4CAD-A50F-40814284F94A}" srcOrd="0" destOrd="0" presId="urn:microsoft.com/office/officeart/2005/8/layout/list1"/>
    <dgm:cxn modelId="{2E1194A9-C603-4762-91B3-6BEEEC8BD86F}" type="presParOf" srcId="{3A0C7BFD-1E92-4948-89A8-AEF447B225FE}" destId="{5328C43F-9DFE-42E3-94CC-CC245BE1C450}" srcOrd="1" destOrd="0" presId="urn:microsoft.com/office/officeart/2005/8/layout/list1"/>
    <dgm:cxn modelId="{9F8F93AF-91B4-437B-88D1-BA5E1DAF608D}" type="presParOf" srcId="{5B169FA2-9731-46E8-8950-022D06F7350D}" destId="{9780904B-434A-4A53-9424-9661E2647F75}" srcOrd="9" destOrd="0" presId="urn:microsoft.com/office/officeart/2005/8/layout/list1"/>
    <dgm:cxn modelId="{DB7E87DC-7C62-4E71-AB82-17F0DAA69F49}" type="presParOf" srcId="{5B169FA2-9731-46E8-8950-022D06F7350D}" destId="{AEF53432-EBF5-45B9-92EC-A961B5AC221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3B751F-C218-41FA-B523-4A589404AE2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3C042D-224B-4F58-A406-306012BD1B38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Түре айтыс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EB8B84-1158-472B-B178-0FD4207927C6}" type="parTrans" cxnId="{51D3713E-79F2-427B-8E4B-C72C58A377EB}">
      <dgm:prSet/>
      <dgm:spPr/>
      <dgm:t>
        <a:bodyPr/>
        <a:lstStyle/>
        <a:p>
          <a:endParaRPr lang="ru-RU"/>
        </a:p>
      </dgm:t>
    </dgm:pt>
    <dgm:pt modelId="{861CBAC8-67E7-46F5-B795-CC83D9B90B80}" type="sibTrans" cxnId="{51D3713E-79F2-427B-8E4B-C72C58A377EB}">
      <dgm:prSet/>
      <dgm:spPr/>
      <dgm:t>
        <a:bodyPr/>
        <a:lstStyle/>
        <a:p>
          <a:endParaRPr lang="ru-RU"/>
        </a:p>
      </dgm:t>
    </dgm:pt>
    <dgm:pt modelId="{F72CFF40-3829-4CD7-B525-DD386B3D3C6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Сүре</a:t>
          </a:r>
          <a:r>
            <a:rPr lang="kk-KZ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айтыс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EABFCE-D353-4A27-A663-E0AFCB027179}" type="parTrans" cxnId="{088CC3DD-0B30-4577-835F-276B6019E9C4}">
      <dgm:prSet/>
      <dgm:spPr/>
      <dgm:t>
        <a:bodyPr/>
        <a:lstStyle/>
        <a:p>
          <a:endParaRPr lang="ru-RU"/>
        </a:p>
      </dgm:t>
    </dgm:pt>
    <dgm:pt modelId="{8AD60E7A-E8FA-4A5B-A991-1CA5269AEE8F}" type="sibTrans" cxnId="{088CC3DD-0B30-4577-835F-276B6019E9C4}">
      <dgm:prSet/>
      <dgm:spPr/>
      <dgm:t>
        <a:bodyPr/>
        <a:lstStyle/>
        <a:p>
          <a:endParaRPr lang="ru-RU"/>
        </a:p>
      </dgm:t>
    </dgm:pt>
    <dgm:pt modelId="{A3786525-B5C5-42E8-BA72-F7B99892DBC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Қайым айтыс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26DC7C-28DA-4B8A-9D0E-8E7F07213167}" type="parTrans" cxnId="{D8711011-9279-46A4-B79E-2A03CDB9BBA8}">
      <dgm:prSet/>
      <dgm:spPr/>
      <dgm:t>
        <a:bodyPr/>
        <a:lstStyle/>
        <a:p>
          <a:endParaRPr lang="ru-RU"/>
        </a:p>
      </dgm:t>
    </dgm:pt>
    <dgm:pt modelId="{EA26E1E3-518B-465B-B4A9-FBB472642F5E}" type="sibTrans" cxnId="{D8711011-9279-46A4-B79E-2A03CDB9BBA8}">
      <dgm:prSet/>
      <dgm:spPr/>
      <dgm:t>
        <a:bodyPr/>
        <a:lstStyle/>
        <a:p>
          <a:endParaRPr lang="ru-RU"/>
        </a:p>
      </dgm:t>
    </dgm:pt>
    <dgm:pt modelId="{6819910B-1F93-4799-9240-E5E080FF3C31}" type="pres">
      <dgm:prSet presAssocID="{043B751F-C218-41FA-B523-4A589404AE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27A910-1949-4BD2-B5B6-60AEDC360CB4}" type="pres">
      <dgm:prSet presAssocID="{F43C042D-224B-4F58-A406-306012BD1B38}" presName="parentLin" presStyleCnt="0"/>
      <dgm:spPr/>
    </dgm:pt>
    <dgm:pt modelId="{0BAE27CB-D3A2-4604-A1D5-896020380ADB}" type="pres">
      <dgm:prSet presAssocID="{F43C042D-224B-4F58-A406-306012BD1B3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7CB37B0-F6C7-4418-B94C-26A098E81E6A}" type="pres">
      <dgm:prSet presAssocID="{F43C042D-224B-4F58-A406-306012BD1B3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1F633-3FA0-4BE9-9071-6D1DDBCCBD46}" type="pres">
      <dgm:prSet presAssocID="{F43C042D-224B-4F58-A406-306012BD1B38}" presName="negativeSpace" presStyleCnt="0"/>
      <dgm:spPr/>
    </dgm:pt>
    <dgm:pt modelId="{5F8B87CE-B37D-4F1E-939B-C3314B1A87CF}" type="pres">
      <dgm:prSet presAssocID="{F43C042D-224B-4F58-A406-306012BD1B38}" presName="childText" presStyleLbl="conFgAcc1" presStyleIdx="0" presStyleCnt="3">
        <dgm:presLayoutVars>
          <dgm:bulletEnabled val="1"/>
        </dgm:presLayoutVars>
      </dgm:prSet>
      <dgm:spPr/>
    </dgm:pt>
    <dgm:pt modelId="{264A19A2-09A9-40D7-969B-9A52BF7552ED}" type="pres">
      <dgm:prSet presAssocID="{861CBAC8-67E7-46F5-B795-CC83D9B90B80}" presName="spaceBetweenRectangles" presStyleCnt="0"/>
      <dgm:spPr/>
    </dgm:pt>
    <dgm:pt modelId="{2200B43C-2FB7-4916-8392-758869DBAF82}" type="pres">
      <dgm:prSet presAssocID="{F72CFF40-3829-4CD7-B525-DD386B3D3C69}" presName="parentLin" presStyleCnt="0"/>
      <dgm:spPr/>
    </dgm:pt>
    <dgm:pt modelId="{6A83DF9A-DF64-452C-9689-B46976ACDA0F}" type="pres">
      <dgm:prSet presAssocID="{F72CFF40-3829-4CD7-B525-DD386B3D3C6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EDDD6AF-BDB3-4378-A365-5190C57B9F99}" type="pres">
      <dgm:prSet presAssocID="{F72CFF40-3829-4CD7-B525-DD386B3D3C6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D9723-5E73-4ED7-9D47-410A98F65346}" type="pres">
      <dgm:prSet presAssocID="{F72CFF40-3829-4CD7-B525-DD386B3D3C69}" presName="negativeSpace" presStyleCnt="0"/>
      <dgm:spPr/>
    </dgm:pt>
    <dgm:pt modelId="{C48C9E09-25AC-4DA1-B47A-32A83EEE06D0}" type="pres">
      <dgm:prSet presAssocID="{F72CFF40-3829-4CD7-B525-DD386B3D3C69}" presName="childText" presStyleLbl="conFgAcc1" presStyleIdx="1" presStyleCnt="3">
        <dgm:presLayoutVars>
          <dgm:bulletEnabled val="1"/>
        </dgm:presLayoutVars>
      </dgm:prSet>
      <dgm:spPr/>
    </dgm:pt>
    <dgm:pt modelId="{240F6A83-DC44-4B17-889D-74677355F042}" type="pres">
      <dgm:prSet presAssocID="{8AD60E7A-E8FA-4A5B-A991-1CA5269AEE8F}" presName="spaceBetweenRectangles" presStyleCnt="0"/>
      <dgm:spPr/>
    </dgm:pt>
    <dgm:pt modelId="{2AE98F23-A8C3-4767-AEB8-C387D8362872}" type="pres">
      <dgm:prSet presAssocID="{A3786525-B5C5-42E8-BA72-F7B99892DBC0}" presName="parentLin" presStyleCnt="0"/>
      <dgm:spPr/>
    </dgm:pt>
    <dgm:pt modelId="{F0E6D940-3D81-45C7-82D9-6E79F70AC27A}" type="pres">
      <dgm:prSet presAssocID="{A3786525-B5C5-42E8-BA72-F7B99892DBC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3474B20-09C8-47A3-9112-052A42C328C4}" type="pres">
      <dgm:prSet presAssocID="{A3786525-B5C5-42E8-BA72-F7B99892DBC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118CA-BA31-45F5-90F0-F5BD31EB20EA}" type="pres">
      <dgm:prSet presAssocID="{A3786525-B5C5-42E8-BA72-F7B99892DBC0}" presName="negativeSpace" presStyleCnt="0"/>
      <dgm:spPr/>
    </dgm:pt>
    <dgm:pt modelId="{2F4EA4B9-AB1D-4ABF-BBD4-E4480ADFCFD0}" type="pres">
      <dgm:prSet presAssocID="{A3786525-B5C5-42E8-BA72-F7B99892DBC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5591F65-F880-40DD-B2F9-AA760E8B33BB}" type="presOf" srcId="{A3786525-B5C5-42E8-BA72-F7B99892DBC0}" destId="{F0E6D940-3D81-45C7-82D9-6E79F70AC27A}" srcOrd="0" destOrd="0" presId="urn:microsoft.com/office/officeart/2005/8/layout/list1"/>
    <dgm:cxn modelId="{87744342-3E7C-4447-B040-F8E86357B6B2}" type="presOf" srcId="{F43C042D-224B-4F58-A406-306012BD1B38}" destId="{0BAE27CB-D3A2-4604-A1D5-896020380ADB}" srcOrd="0" destOrd="0" presId="urn:microsoft.com/office/officeart/2005/8/layout/list1"/>
    <dgm:cxn modelId="{D8711011-9279-46A4-B79E-2A03CDB9BBA8}" srcId="{043B751F-C218-41FA-B523-4A589404AE28}" destId="{A3786525-B5C5-42E8-BA72-F7B99892DBC0}" srcOrd="2" destOrd="0" parTransId="{5B26DC7C-28DA-4B8A-9D0E-8E7F07213167}" sibTransId="{EA26E1E3-518B-465B-B4A9-FBB472642F5E}"/>
    <dgm:cxn modelId="{51D3713E-79F2-427B-8E4B-C72C58A377EB}" srcId="{043B751F-C218-41FA-B523-4A589404AE28}" destId="{F43C042D-224B-4F58-A406-306012BD1B38}" srcOrd="0" destOrd="0" parTransId="{A0EB8B84-1158-472B-B178-0FD4207927C6}" sibTransId="{861CBAC8-67E7-46F5-B795-CC83D9B90B80}"/>
    <dgm:cxn modelId="{C7C1B1C1-FA34-4702-82E8-35A399414ACE}" type="presOf" srcId="{F43C042D-224B-4F58-A406-306012BD1B38}" destId="{C7CB37B0-F6C7-4418-B94C-26A098E81E6A}" srcOrd="1" destOrd="0" presId="urn:microsoft.com/office/officeart/2005/8/layout/list1"/>
    <dgm:cxn modelId="{00369683-7C27-4807-9865-5AEDE854159E}" type="presOf" srcId="{A3786525-B5C5-42E8-BA72-F7B99892DBC0}" destId="{A3474B20-09C8-47A3-9112-052A42C328C4}" srcOrd="1" destOrd="0" presId="urn:microsoft.com/office/officeart/2005/8/layout/list1"/>
    <dgm:cxn modelId="{7591A934-1995-434B-B8CA-CAACD8F0AF21}" type="presOf" srcId="{043B751F-C218-41FA-B523-4A589404AE28}" destId="{6819910B-1F93-4799-9240-E5E080FF3C31}" srcOrd="0" destOrd="0" presId="urn:microsoft.com/office/officeart/2005/8/layout/list1"/>
    <dgm:cxn modelId="{4187078B-F096-4E9B-BB24-685713FB5228}" type="presOf" srcId="{F72CFF40-3829-4CD7-B525-DD386B3D3C69}" destId="{6A83DF9A-DF64-452C-9689-B46976ACDA0F}" srcOrd="0" destOrd="0" presId="urn:microsoft.com/office/officeart/2005/8/layout/list1"/>
    <dgm:cxn modelId="{66466141-6E87-4C6D-8FD2-C6E67F258D59}" type="presOf" srcId="{F72CFF40-3829-4CD7-B525-DD386B3D3C69}" destId="{4EDDD6AF-BDB3-4378-A365-5190C57B9F99}" srcOrd="1" destOrd="0" presId="urn:microsoft.com/office/officeart/2005/8/layout/list1"/>
    <dgm:cxn modelId="{088CC3DD-0B30-4577-835F-276B6019E9C4}" srcId="{043B751F-C218-41FA-B523-4A589404AE28}" destId="{F72CFF40-3829-4CD7-B525-DD386B3D3C69}" srcOrd="1" destOrd="0" parTransId="{88EABFCE-D353-4A27-A663-E0AFCB027179}" sibTransId="{8AD60E7A-E8FA-4A5B-A991-1CA5269AEE8F}"/>
    <dgm:cxn modelId="{53337B11-0FD7-4E4C-B1C8-F74575998A2E}" type="presParOf" srcId="{6819910B-1F93-4799-9240-E5E080FF3C31}" destId="{0A27A910-1949-4BD2-B5B6-60AEDC360CB4}" srcOrd="0" destOrd="0" presId="urn:microsoft.com/office/officeart/2005/8/layout/list1"/>
    <dgm:cxn modelId="{D936689E-36CA-4BEC-88B9-31E71036D984}" type="presParOf" srcId="{0A27A910-1949-4BD2-B5B6-60AEDC360CB4}" destId="{0BAE27CB-D3A2-4604-A1D5-896020380ADB}" srcOrd="0" destOrd="0" presId="urn:microsoft.com/office/officeart/2005/8/layout/list1"/>
    <dgm:cxn modelId="{206F2A75-DE3C-4749-BB15-09AA8607BD5A}" type="presParOf" srcId="{0A27A910-1949-4BD2-B5B6-60AEDC360CB4}" destId="{C7CB37B0-F6C7-4418-B94C-26A098E81E6A}" srcOrd="1" destOrd="0" presId="urn:microsoft.com/office/officeart/2005/8/layout/list1"/>
    <dgm:cxn modelId="{43B01030-114F-4995-821A-0C899C405488}" type="presParOf" srcId="{6819910B-1F93-4799-9240-E5E080FF3C31}" destId="{8C61F633-3FA0-4BE9-9071-6D1DDBCCBD46}" srcOrd="1" destOrd="0" presId="urn:microsoft.com/office/officeart/2005/8/layout/list1"/>
    <dgm:cxn modelId="{CBCE5B88-DD03-4863-B56A-0AD7320F4299}" type="presParOf" srcId="{6819910B-1F93-4799-9240-E5E080FF3C31}" destId="{5F8B87CE-B37D-4F1E-939B-C3314B1A87CF}" srcOrd="2" destOrd="0" presId="urn:microsoft.com/office/officeart/2005/8/layout/list1"/>
    <dgm:cxn modelId="{B439FBCD-2FF6-4BD6-A055-4DF5D9DAEBCA}" type="presParOf" srcId="{6819910B-1F93-4799-9240-E5E080FF3C31}" destId="{264A19A2-09A9-40D7-969B-9A52BF7552ED}" srcOrd="3" destOrd="0" presId="urn:microsoft.com/office/officeart/2005/8/layout/list1"/>
    <dgm:cxn modelId="{09004989-1EE4-417A-B6D1-D3A00E130989}" type="presParOf" srcId="{6819910B-1F93-4799-9240-E5E080FF3C31}" destId="{2200B43C-2FB7-4916-8392-758869DBAF82}" srcOrd="4" destOrd="0" presId="urn:microsoft.com/office/officeart/2005/8/layout/list1"/>
    <dgm:cxn modelId="{F10A410A-33AB-43BC-84E3-A908046FBE79}" type="presParOf" srcId="{2200B43C-2FB7-4916-8392-758869DBAF82}" destId="{6A83DF9A-DF64-452C-9689-B46976ACDA0F}" srcOrd="0" destOrd="0" presId="urn:microsoft.com/office/officeart/2005/8/layout/list1"/>
    <dgm:cxn modelId="{03A8FE3D-85A1-484A-B673-82DC59210DBF}" type="presParOf" srcId="{2200B43C-2FB7-4916-8392-758869DBAF82}" destId="{4EDDD6AF-BDB3-4378-A365-5190C57B9F99}" srcOrd="1" destOrd="0" presId="urn:microsoft.com/office/officeart/2005/8/layout/list1"/>
    <dgm:cxn modelId="{3BA0BC1E-5405-41A6-B22A-3A455E55591A}" type="presParOf" srcId="{6819910B-1F93-4799-9240-E5E080FF3C31}" destId="{B3ED9723-5E73-4ED7-9D47-410A98F65346}" srcOrd="5" destOrd="0" presId="urn:microsoft.com/office/officeart/2005/8/layout/list1"/>
    <dgm:cxn modelId="{EC4C4FB1-9DCF-407E-B13B-A47770280636}" type="presParOf" srcId="{6819910B-1F93-4799-9240-E5E080FF3C31}" destId="{C48C9E09-25AC-4DA1-B47A-32A83EEE06D0}" srcOrd="6" destOrd="0" presId="urn:microsoft.com/office/officeart/2005/8/layout/list1"/>
    <dgm:cxn modelId="{A096F694-134C-4E47-BCAF-81B3C259273F}" type="presParOf" srcId="{6819910B-1F93-4799-9240-E5E080FF3C31}" destId="{240F6A83-DC44-4B17-889D-74677355F042}" srcOrd="7" destOrd="0" presId="urn:microsoft.com/office/officeart/2005/8/layout/list1"/>
    <dgm:cxn modelId="{A8C1E156-4128-44CE-A306-C855DF4B3376}" type="presParOf" srcId="{6819910B-1F93-4799-9240-E5E080FF3C31}" destId="{2AE98F23-A8C3-4767-AEB8-C387D8362872}" srcOrd="8" destOrd="0" presId="urn:microsoft.com/office/officeart/2005/8/layout/list1"/>
    <dgm:cxn modelId="{9FF914DC-E4E6-4B79-B82F-6A1811CD2C42}" type="presParOf" srcId="{2AE98F23-A8C3-4767-AEB8-C387D8362872}" destId="{F0E6D940-3D81-45C7-82D9-6E79F70AC27A}" srcOrd="0" destOrd="0" presId="urn:microsoft.com/office/officeart/2005/8/layout/list1"/>
    <dgm:cxn modelId="{80632D6E-82A0-4771-8D57-C99B4A0CB590}" type="presParOf" srcId="{2AE98F23-A8C3-4767-AEB8-C387D8362872}" destId="{A3474B20-09C8-47A3-9112-052A42C328C4}" srcOrd="1" destOrd="0" presId="urn:microsoft.com/office/officeart/2005/8/layout/list1"/>
    <dgm:cxn modelId="{F1402107-75A2-42CC-BF4F-80B1AB26048F}" type="presParOf" srcId="{6819910B-1F93-4799-9240-E5E080FF3C31}" destId="{245118CA-BA31-45F5-90F0-F5BD31EB20EA}" srcOrd="9" destOrd="0" presId="urn:microsoft.com/office/officeart/2005/8/layout/list1"/>
    <dgm:cxn modelId="{5DD569D2-EA73-433D-A3A9-929262A47A66}" type="presParOf" srcId="{6819910B-1F93-4799-9240-E5E080FF3C31}" destId="{2F4EA4B9-AB1D-4ABF-BBD4-E4480ADFCFD0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CF0BE-A85C-4278-9B2B-49042A3432C8}">
      <dsp:nvSpPr>
        <dsp:cNvPr id="0" name=""/>
        <dsp:cNvSpPr/>
      </dsp:nvSpPr>
      <dsp:spPr>
        <a:xfrm>
          <a:off x="0" y="393435"/>
          <a:ext cx="619127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D0D56-486D-43D0-832B-21C5C7B2A363}">
      <dsp:nvSpPr>
        <dsp:cNvPr id="0" name=""/>
        <dsp:cNvSpPr/>
      </dsp:nvSpPr>
      <dsp:spPr>
        <a:xfrm>
          <a:off x="309563" y="39195"/>
          <a:ext cx="4333890" cy="70848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11" tIns="0" rIns="16381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“Қыз бен жігіт” айтысы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4148" y="73780"/>
        <a:ext cx="4264720" cy="639310"/>
      </dsp:txXfrm>
    </dsp:sp>
    <dsp:sp modelId="{A924BF85-D2CF-4673-B3F0-CFBB104C3EE8}">
      <dsp:nvSpPr>
        <dsp:cNvPr id="0" name=""/>
        <dsp:cNvSpPr/>
      </dsp:nvSpPr>
      <dsp:spPr>
        <a:xfrm>
          <a:off x="0" y="1482075"/>
          <a:ext cx="619127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F5B6F3-63F0-4839-87B2-24F2457CD016}">
      <dsp:nvSpPr>
        <dsp:cNvPr id="0" name=""/>
        <dsp:cNvSpPr/>
      </dsp:nvSpPr>
      <dsp:spPr>
        <a:xfrm>
          <a:off x="309563" y="1127835"/>
          <a:ext cx="4333890" cy="70848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11" tIns="0" rIns="16381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“Өтірік өлең” айтысы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4148" y="1162420"/>
        <a:ext cx="4264720" cy="639310"/>
      </dsp:txXfrm>
    </dsp:sp>
    <dsp:sp modelId="{AEF53432-EBF5-45B9-92EC-A961B5AC2215}">
      <dsp:nvSpPr>
        <dsp:cNvPr id="0" name=""/>
        <dsp:cNvSpPr/>
      </dsp:nvSpPr>
      <dsp:spPr>
        <a:xfrm>
          <a:off x="0" y="2570715"/>
          <a:ext cx="619127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8C43F-9DFE-42E3-94CC-CC245BE1C450}">
      <dsp:nvSpPr>
        <dsp:cNvPr id="0" name=""/>
        <dsp:cNvSpPr/>
      </dsp:nvSpPr>
      <dsp:spPr>
        <a:xfrm>
          <a:off x="333821" y="2210020"/>
          <a:ext cx="4333890" cy="70848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11" tIns="0" rIns="16381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Жұмбақ айтыс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8406" y="2244605"/>
        <a:ext cx="4264720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B87CE-B37D-4F1E-939B-C3314B1A87CF}">
      <dsp:nvSpPr>
        <dsp:cNvPr id="0" name=""/>
        <dsp:cNvSpPr/>
      </dsp:nvSpPr>
      <dsp:spPr>
        <a:xfrm>
          <a:off x="0" y="310002"/>
          <a:ext cx="633414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B37B0-F6C7-4418-B94C-26A098E81E6A}">
      <dsp:nvSpPr>
        <dsp:cNvPr id="0" name=""/>
        <dsp:cNvSpPr/>
      </dsp:nvSpPr>
      <dsp:spPr>
        <a:xfrm>
          <a:off x="316707" y="14802"/>
          <a:ext cx="4433903" cy="5904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591" tIns="0" rIns="16759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Түре айтыс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528" y="43623"/>
        <a:ext cx="4376261" cy="532758"/>
      </dsp:txXfrm>
    </dsp:sp>
    <dsp:sp modelId="{C48C9E09-25AC-4DA1-B47A-32A83EEE06D0}">
      <dsp:nvSpPr>
        <dsp:cNvPr id="0" name=""/>
        <dsp:cNvSpPr/>
      </dsp:nvSpPr>
      <dsp:spPr>
        <a:xfrm>
          <a:off x="0" y="1217203"/>
          <a:ext cx="633414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DD6AF-BDB3-4378-A365-5190C57B9F99}">
      <dsp:nvSpPr>
        <dsp:cNvPr id="0" name=""/>
        <dsp:cNvSpPr/>
      </dsp:nvSpPr>
      <dsp:spPr>
        <a:xfrm>
          <a:off x="316707" y="922003"/>
          <a:ext cx="4433903" cy="5904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591" tIns="0" rIns="16759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Сүре</a:t>
          </a:r>
          <a:r>
            <a:rPr lang="kk-KZ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айтыс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528" y="950824"/>
        <a:ext cx="4376261" cy="532758"/>
      </dsp:txXfrm>
    </dsp:sp>
    <dsp:sp modelId="{2F4EA4B9-AB1D-4ABF-BBD4-E4480ADFCFD0}">
      <dsp:nvSpPr>
        <dsp:cNvPr id="0" name=""/>
        <dsp:cNvSpPr/>
      </dsp:nvSpPr>
      <dsp:spPr>
        <a:xfrm>
          <a:off x="0" y="2124403"/>
          <a:ext cx="633414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474B20-09C8-47A3-9112-052A42C328C4}">
      <dsp:nvSpPr>
        <dsp:cNvPr id="0" name=""/>
        <dsp:cNvSpPr/>
      </dsp:nvSpPr>
      <dsp:spPr>
        <a:xfrm>
          <a:off x="316707" y="1829203"/>
          <a:ext cx="4433903" cy="5904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591" tIns="0" rIns="16759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Қайым айтыс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528" y="1858024"/>
        <a:ext cx="437626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E10D4-4B36-43F3-AAA3-EFC9BE3C991C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B1D9D-948C-474B-9CFE-946B17FE6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87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B1D9D-948C-474B-9CFE-946B17FE69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8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CB95-FC89-4F05-91AB-CCD5B3B29342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297B-80B5-4641-B6B9-E80D7C80A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CB95-FC89-4F05-91AB-CCD5B3B29342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297B-80B5-4641-B6B9-E80D7C80A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CB95-FC89-4F05-91AB-CCD5B3B29342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297B-80B5-4641-B6B9-E80D7C80A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CB95-FC89-4F05-91AB-CCD5B3B29342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297B-80B5-4641-B6B9-E80D7C80A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CB95-FC89-4F05-91AB-CCD5B3B29342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297B-80B5-4641-B6B9-E80D7C80A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CB95-FC89-4F05-91AB-CCD5B3B29342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297B-80B5-4641-B6B9-E80D7C80A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CB95-FC89-4F05-91AB-CCD5B3B29342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297B-80B5-4641-B6B9-E80D7C80A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CB95-FC89-4F05-91AB-CCD5B3B29342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297B-80B5-4641-B6B9-E80D7C80A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CB95-FC89-4F05-91AB-CCD5B3B29342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297B-80B5-4641-B6B9-E80D7C80A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CB95-FC89-4F05-91AB-CCD5B3B29342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297B-80B5-4641-B6B9-E80D7C80A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CB95-FC89-4F05-91AB-CCD5B3B29342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297B-80B5-4641-B6B9-E80D7C80A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5CB95-FC89-4F05-91AB-CCD5B3B29342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0297B-80B5-4641-B6B9-E80D7C80A9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.jpe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3796" y="229787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Айтыс жанрларын оқытудағы әдіс-тәсілдер мен ойын түрлері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9536" y="4221088"/>
            <a:ext cx="8280920" cy="1752600"/>
          </a:xfrm>
        </p:spPr>
        <p:txBody>
          <a:bodyPr/>
          <a:lstStyle/>
          <a:p>
            <a:r>
              <a:rPr lang="kk-KZ" dirty="0" smtClean="0">
                <a:solidFill>
                  <a:schemeClr val="tx2">
                    <a:lumMod val="50000"/>
                  </a:schemeClr>
                </a:solidFill>
              </a:rPr>
              <a:t>Ибрагимов Алтынбек Жангбырбайұлы</a:t>
            </a:r>
          </a:p>
          <a:p>
            <a:r>
              <a:rPr lang="kk-KZ" i="1" dirty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kk-KZ" i="1" dirty="0" smtClean="0">
                <a:solidFill>
                  <a:schemeClr val="tx2">
                    <a:lumMod val="50000"/>
                  </a:schemeClr>
                </a:solidFill>
              </a:rPr>
              <a:t>йтыскер ақын, поэзия әлемі пәнінің мұғалімі 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91a2160e8a609d7d5e3d83c73bf12d7e.jpg"/>
          <p:cNvPicPr>
            <a:picLocks noChangeAspect="1"/>
          </p:cNvPicPr>
          <p:nvPr/>
        </p:nvPicPr>
        <p:blipFill>
          <a:blip r:embed="rId2"/>
          <a:srcRect l="8054" t="23026" r="11595" b="21930"/>
          <a:stretch>
            <a:fillRect/>
          </a:stretch>
        </p:blipFill>
        <p:spPr>
          <a:xfrm>
            <a:off x="4151784" y="321851"/>
            <a:ext cx="3327084" cy="1522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07" y="3870848"/>
            <a:ext cx="3970168" cy="2870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4046336"/>
            <a:ext cx="4042548" cy="2695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273748"/>
            <a:ext cx="3898804" cy="25152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3432" y="129684"/>
            <a:ext cx="9289032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Мектеп-интернатымызда жыл сайын Республикалық оқушылар айтысы өтеді. </a:t>
            </a:r>
            <a:endParaRPr lang="en-US" sz="2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91a2160e8a609d7d5e3d83c73bf12d7e.jpg"/>
          <p:cNvPicPr>
            <a:picLocks noChangeAspect="1"/>
          </p:cNvPicPr>
          <p:nvPr/>
        </p:nvPicPr>
        <p:blipFill>
          <a:blip r:embed="rId5"/>
          <a:srcRect l="8054" t="23026" r="11595" b="21930"/>
          <a:stretch>
            <a:fillRect/>
          </a:stretch>
        </p:blipFill>
        <p:spPr>
          <a:xfrm>
            <a:off x="9768408" y="0"/>
            <a:ext cx="2423592" cy="11092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0056" y="1262012"/>
            <a:ext cx="3935759" cy="26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50" y="1466864"/>
            <a:ext cx="4032448" cy="23574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87" y="4019306"/>
            <a:ext cx="3995625" cy="25937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4084193"/>
            <a:ext cx="3908609" cy="25047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1504" y="360297"/>
            <a:ext cx="7868665" cy="980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Биыл </a:t>
            </a:r>
            <a:r>
              <a:rPr lang="kk-KZ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 сол дәстүрмен </a:t>
            </a:r>
            <a:r>
              <a:rPr lang="kk-KZ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 рет </a:t>
            </a:r>
            <a:r>
              <a:rPr lang="kk-KZ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онлайн айтыс ұйымдастырылды  </a:t>
            </a:r>
            <a:endParaRPr lang="en-US" sz="2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91a2160e8a609d7d5e3d83c73bf12d7e.jpg"/>
          <p:cNvPicPr>
            <a:picLocks noChangeAspect="1"/>
          </p:cNvPicPr>
          <p:nvPr/>
        </p:nvPicPr>
        <p:blipFill>
          <a:blip r:embed="rId5"/>
          <a:srcRect l="8054" t="23026" r="11595" b="21930"/>
          <a:stretch>
            <a:fillRect/>
          </a:stretch>
        </p:blipFill>
        <p:spPr>
          <a:xfrm>
            <a:off x="9768408" y="0"/>
            <a:ext cx="2423592" cy="1109291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/>
          <a:stretch>
            <a:fillRect/>
          </a:stretch>
        </p:blipFill>
        <p:spPr>
          <a:xfrm>
            <a:off x="6168008" y="1485941"/>
            <a:ext cx="3908609" cy="23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1988840"/>
            <a:ext cx="8784976" cy="2520280"/>
          </a:xfrm>
        </p:spPr>
        <p:txBody>
          <a:bodyPr>
            <a:noAutofit/>
          </a:bodyPr>
          <a:lstStyle/>
          <a:p>
            <a:r>
              <a:rPr lang="ru-RU" sz="8000" b="1" dirty="0" err="1">
                <a:solidFill>
                  <a:srgbClr val="C00000"/>
                </a:solidFill>
              </a:rPr>
              <a:t>Назарлары</a:t>
            </a:r>
            <a:r>
              <a:rPr lang="kk-KZ" sz="8000" b="1" dirty="0">
                <a:solidFill>
                  <a:srgbClr val="C00000"/>
                </a:solidFill>
              </a:rPr>
              <a:t>ңызға </a:t>
            </a:r>
            <a:br>
              <a:rPr lang="kk-KZ" sz="8000" b="1" dirty="0">
                <a:solidFill>
                  <a:srgbClr val="C00000"/>
                </a:solidFill>
              </a:rPr>
            </a:br>
            <a:r>
              <a:rPr lang="kk-KZ" sz="8000" b="1" dirty="0">
                <a:solidFill>
                  <a:srgbClr val="C00000"/>
                </a:solidFill>
              </a:rPr>
              <a:t>рахмет!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7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4130851"/>
              </p:ext>
            </p:extLst>
          </p:nvPr>
        </p:nvGraphicFramePr>
        <p:xfrm>
          <a:off x="2809852" y="642918"/>
          <a:ext cx="6191272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70405497"/>
              </p:ext>
            </p:extLst>
          </p:nvPr>
        </p:nvGraphicFramePr>
        <p:xfrm>
          <a:off x="2666976" y="3929066"/>
          <a:ext cx="6334148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1344" y="107209"/>
            <a:ext cx="3071834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Айтыс </a:t>
            </a:r>
            <a:r>
              <a:rPr lang="kk-KZ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жанрлары:</a:t>
            </a:r>
            <a:endParaRPr lang="ru-RU" sz="20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91a2160e8a609d7d5e3d83c73bf12d7e.jpg"/>
          <p:cNvPicPr>
            <a:picLocks noChangeAspect="1"/>
          </p:cNvPicPr>
          <p:nvPr/>
        </p:nvPicPr>
        <p:blipFill>
          <a:blip r:embed="rId12"/>
          <a:srcRect l="8054" t="23026" r="11595" b="21930"/>
          <a:stretch>
            <a:fillRect/>
          </a:stretch>
        </p:blipFill>
        <p:spPr>
          <a:xfrm>
            <a:off x="9768408" y="0"/>
            <a:ext cx="2423592" cy="1109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31697"/>
              </p:ext>
            </p:extLst>
          </p:nvPr>
        </p:nvGraphicFramePr>
        <p:xfrm>
          <a:off x="2351584" y="180597"/>
          <a:ext cx="6480720" cy="92869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48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kk-KZ" sz="32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Жыр</a:t>
                      </a:r>
                      <a:r>
                        <a:rPr lang="kk-KZ" sz="32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сандық” тапсырмасы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60476"/>
              </p:ext>
            </p:extLst>
          </p:nvPr>
        </p:nvGraphicFramePr>
        <p:xfrm>
          <a:off x="479376" y="1484784"/>
          <a:ext cx="10945216" cy="450059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945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00594"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ru-RU" sz="2800" dirty="0" err="1" smtClean="0">
                          <a:latin typeface="Arial" pitchFamily="34" charset="0"/>
                          <a:cs typeface="Arial" pitchFamily="34" charset="0"/>
                        </a:rPr>
                        <a:t>Оқушылардың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itchFamily="34" charset="0"/>
                          <a:cs typeface="Arial" pitchFamily="34" charset="0"/>
                        </a:rPr>
                        <a:t>алдында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itchFamily="34" charset="0"/>
                          <a:cs typeface="Arial" pitchFamily="34" charset="0"/>
                        </a:rPr>
                        <a:t>қолдан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itchFamily="34" charset="0"/>
                          <a:cs typeface="Arial" pitchFamily="34" charset="0"/>
                        </a:rPr>
                        <a:t>жасалған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itchFamily="34" charset="0"/>
                          <a:cs typeface="Arial" pitchFamily="34" charset="0"/>
                        </a:rPr>
                        <a:t>сандық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itchFamily="34" charset="0"/>
                          <a:cs typeface="Arial" pitchFamily="34" charset="0"/>
                        </a:rPr>
                        <a:t>тұрады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2800" dirty="0" err="1" smtClean="0">
                          <a:latin typeface="Arial" pitchFamily="34" charset="0"/>
                          <a:cs typeface="Arial" pitchFamily="34" charset="0"/>
                        </a:rPr>
                        <a:t>Сандықта бір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itchFamily="34" charset="0"/>
                          <a:cs typeface="Arial" pitchFamily="34" charset="0"/>
                        </a:rPr>
                        <a:t>ақынның өлеңінің басындағы екі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itchFamily="34" charset="0"/>
                          <a:cs typeface="Arial" pitchFamily="34" charset="0"/>
                        </a:rPr>
                        <a:t>тармақ жазылып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2800" dirty="0" err="1" smtClean="0">
                          <a:latin typeface="Arial" pitchFamily="34" charset="0"/>
                          <a:cs typeface="Arial" pitchFamily="34" charset="0"/>
                        </a:rPr>
                        <a:t>тұрады.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itchFamily="34" charset="0"/>
                          <a:cs typeface="Arial" pitchFamily="34" charset="0"/>
                        </a:rPr>
                        <a:t>Оның қасында сол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itchFamily="34" charset="0"/>
                          <a:cs typeface="Arial" pitchFamily="34" charset="0"/>
                        </a:rPr>
                        <a:t>ақынның өлеңінің  жалғасындағы әрбір екі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itchFamily="34" charset="0"/>
                          <a:cs typeface="Arial" pitchFamily="34" charset="0"/>
                        </a:rPr>
                        <a:t>тармағы  жазылған тақтайшалар тұрады.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itchFamily="34" charset="0"/>
                          <a:cs typeface="Arial" pitchFamily="34" charset="0"/>
                        </a:rPr>
                        <a:t>Сонымен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itchFamily="34" charset="0"/>
                          <a:cs typeface="Arial" pitchFamily="34" charset="0"/>
                        </a:rPr>
                        <a:t>қатар, тақтайшаларға басқа ақынның 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да </a:t>
                      </a:r>
                      <a:r>
                        <a:rPr lang="ru-RU" sz="2800" dirty="0" err="1" smtClean="0">
                          <a:latin typeface="Arial" pitchFamily="34" charset="0"/>
                          <a:cs typeface="Arial" pitchFamily="34" charset="0"/>
                        </a:rPr>
                        <a:t>өлең жолдары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2800" dirty="0" err="1" smtClean="0">
                          <a:latin typeface="Arial" pitchFamily="34" charset="0"/>
                          <a:cs typeface="Arial" pitchFamily="34" charset="0"/>
                        </a:rPr>
                        <a:t>жазылып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itchFamily="34" charset="0"/>
                          <a:cs typeface="Arial" pitchFamily="34" charset="0"/>
                        </a:rPr>
                        <a:t>олар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itchFamily="34" charset="0"/>
                          <a:cs typeface="Arial" pitchFamily="34" charset="0"/>
                        </a:rPr>
                        <a:t>араластырылады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2800" dirty="0" err="1" smtClean="0">
                          <a:latin typeface="Arial" pitchFamily="34" charset="0"/>
                          <a:cs typeface="Arial" pitchFamily="34" charset="0"/>
                        </a:rPr>
                        <a:t>Оқушылар кезек-кезек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itchFamily="34" charset="0"/>
                          <a:cs typeface="Arial" pitchFamily="34" charset="0"/>
                        </a:rPr>
                        <a:t>шығып, өлеңнің ұйқасына қарай сандықтағы өлеңнің жалғасын тауып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2800" dirty="0" err="1" smtClean="0">
                          <a:latin typeface="Arial" pitchFamily="34" charset="0"/>
                          <a:cs typeface="Arial" pitchFamily="34" charset="0"/>
                        </a:rPr>
                        <a:t>өлеңді бүтіндейді.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itchFamily="34" charset="0"/>
                          <a:cs typeface="Arial" pitchFamily="34" charset="0"/>
                        </a:rPr>
                        <a:t>Шумақтағы ұйқас өзгерген сайын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itchFamily="34" charset="0"/>
                          <a:cs typeface="Arial" pitchFamily="34" charset="0"/>
                        </a:rPr>
                        <a:t>бастапқы екі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itchFamily="34" charset="0"/>
                          <a:cs typeface="Arial" pitchFamily="34" charset="0"/>
                        </a:rPr>
                        <a:t>жолын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itchFamily="34" charset="0"/>
                          <a:cs typeface="Arial" pitchFamily="34" charset="0"/>
                        </a:rPr>
                        <a:t>сандыққа іліп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itchFamily="34" charset="0"/>
                          <a:cs typeface="Arial" pitchFamily="34" charset="0"/>
                        </a:rPr>
                        <a:t>отыру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itchFamily="34" charset="0"/>
                          <a:cs typeface="Arial" pitchFamily="34" charset="0"/>
                        </a:rPr>
                        <a:t>керек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2800" dirty="0" err="1" smtClean="0">
                          <a:latin typeface="Arial" pitchFamily="34" charset="0"/>
                          <a:cs typeface="Arial" pitchFamily="34" charset="0"/>
                        </a:rPr>
                        <a:t>Бұл тапсырмадан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itchFamily="34" charset="0"/>
                          <a:cs typeface="Arial" pitchFamily="34" charset="0"/>
                        </a:rPr>
                        <a:t>оқушылар өлеңдегі ұйқастың 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не </a:t>
                      </a:r>
                      <a:r>
                        <a:rPr lang="ru-RU" sz="2800" dirty="0" err="1" smtClean="0">
                          <a:latin typeface="Arial" pitchFamily="34" charset="0"/>
                          <a:cs typeface="Arial" pitchFamily="34" charset="0"/>
                        </a:rPr>
                        <a:t>екенін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itchFamily="34" charset="0"/>
                          <a:cs typeface="Arial" pitchFamily="34" charset="0"/>
                        </a:rPr>
                        <a:t>оңай түсінеді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Рисунок 3" descr="91a2160e8a609d7d5e3d83c73bf12d7e.jpg"/>
          <p:cNvPicPr>
            <a:picLocks noChangeAspect="1"/>
          </p:cNvPicPr>
          <p:nvPr/>
        </p:nvPicPr>
        <p:blipFill>
          <a:blip r:embed="rId2"/>
          <a:srcRect l="8054" t="23026" r="11595" b="21930"/>
          <a:stretch>
            <a:fillRect/>
          </a:stretch>
        </p:blipFill>
        <p:spPr>
          <a:xfrm>
            <a:off x="9768408" y="0"/>
            <a:ext cx="2423592" cy="1109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727475"/>
              </p:ext>
            </p:extLst>
          </p:nvPr>
        </p:nvGraphicFramePr>
        <p:xfrm>
          <a:off x="2999656" y="476673"/>
          <a:ext cx="5760640" cy="93610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6103"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kk-KZ" sz="32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Қос өнер” тапсырмасы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417691"/>
              </p:ext>
            </p:extLst>
          </p:nvPr>
        </p:nvGraphicFramePr>
        <p:xfrm>
          <a:off x="695400" y="1672046"/>
          <a:ext cx="10153128" cy="47853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153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3383"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Бұл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тапсырманы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оқушы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ұзақ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айтыс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өлеңдерін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жаттағанда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қолдануға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болады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Егер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оқушыға Сүйінбай 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Қатағанның айтысын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жаттауға берілсе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жаттағанын жай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ғана айтып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беру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емес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сурет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сала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отырып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айтуы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керек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 салған суреті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Сүйінбай Аронұлының портреті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болуы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мүмкін немесе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домбыраның суреті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Бұл тапсырманың өзіндік тиімділіктері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бар.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Оқушы жай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ғана жаттай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салған өлеңін ұмытуы 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тез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болады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Ал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тапсырмамен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қатар орындап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отырып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айтса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оны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ұмытып қалуы мүмкін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Бұл өлеңнің 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шала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жатталғанын білдіреді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Егер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екеуін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қатар орындай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алса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өлеңді жақсы жаттағаны болмақ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Рисунок 3" descr="91a2160e8a609d7d5e3d83c73bf12d7e.jpg"/>
          <p:cNvPicPr>
            <a:picLocks noChangeAspect="1"/>
          </p:cNvPicPr>
          <p:nvPr/>
        </p:nvPicPr>
        <p:blipFill>
          <a:blip r:embed="rId2"/>
          <a:srcRect l="8054" t="23026" r="11595" b="21930"/>
          <a:stretch>
            <a:fillRect/>
          </a:stretch>
        </p:blipFill>
        <p:spPr>
          <a:xfrm>
            <a:off x="9768408" y="0"/>
            <a:ext cx="2423592" cy="1109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679656"/>
              </p:ext>
            </p:extLst>
          </p:nvPr>
        </p:nvGraphicFramePr>
        <p:xfrm>
          <a:off x="2279576" y="764704"/>
          <a:ext cx="7344815" cy="86409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344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4095"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“Жеміс ағашы” тапсырмасы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825467"/>
              </p:ext>
            </p:extLst>
          </p:nvPr>
        </p:nvGraphicFramePr>
        <p:xfrm>
          <a:off x="1055440" y="1946366"/>
          <a:ext cx="10009112" cy="44805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9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2834">
                <a:tc>
                  <a:txBody>
                    <a:bodyPr/>
                    <a:lstStyle/>
                    <a:p>
                      <a:pPr algn="just"/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Тақтаға</a:t>
                      </a: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бірнеше</a:t>
                      </a: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ағаштың</a:t>
                      </a: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суреті</a:t>
                      </a: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ілінеді</a:t>
                      </a: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Олардың</a:t>
                      </a: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әр</a:t>
                      </a: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қайсысына</a:t>
                      </a: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ақындардың</a:t>
                      </a: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аттары</a:t>
                      </a: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жазылады</a:t>
                      </a: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Мысалы</a:t>
                      </a: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Жамбыл, </a:t>
                      </a:r>
                      <a:r>
                        <a:rPr lang="ru-RU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Біржан</a:t>
                      </a: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Әсет</a:t>
                      </a: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т.б.  </a:t>
                      </a:r>
                      <a:r>
                        <a:rPr lang="ru-RU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Үстел үстіне жеміс</a:t>
                      </a: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бейнесіндегі</a:t>
                      </a: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стикерге</a:t>
                      </a: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осы </a:t>
                      </a:r>
                      <a:r>
                        <a:rPr lang="ru-RU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ақындармен айтысқан ақындардың есімі</a:t>
                      </a: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жазылады</a:t>
                      </a: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Оқушылар қай ақын кіммен</a:t>
                      </a: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айтысқанын білсе</a:t>
                      </a: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</a:t>
                      </a: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стикерді</a:t>
                      </a: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 ағашына жапсыруы</a:t>
                      </a: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керек</a:t>
                      </a: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Бұл тапсырма</a:t>
                      </a: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сабақтан алған мәліметті пысықтау үшін тиімді</a:t>
                      </a: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Рисунок 3" descr="91a2160e8a609d7d5e3d83c73bf12d7e.jpg"/>
          <p:cNvPicPr>
            <a:picLocks noChangeAspect="1"/>
          </p:cNvPicPr>
          <p:nvPr/>
        </p:nvPicPr>
        <p:blipFill>
          <a:blip r:embed="rId2"/>
          <a:srcRect l="8054" t="23026" r="11595" b="21930"/>
          <a:stretch>
            <a:fillRect/>
          </a:stretch>
        </p:blipFill>
        <p:spPr>
          <a:xfrm>
            <a:off x="9768408" y="0"/>
            <a:ext cx="2423592" cy="1109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687433"/>
              </p:ext>
            </p:extLst>
          </p:nvPr>
        </p:nvGraphicFramePr>
        <p:xfrm>
          <a:off x="1487488" y="404664"/>
          <a:ext cx="8280920" cy="115212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280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solidFill>
                            <a:srgbClr val="C00000"/>
                          </a:solidFill>
                        </a:rPr>
                        <a:t>«Досқа </a:t>
                      </a:r>
                      <a:r>
                        <a:rPr lang="kk-KZ" sz="3200" dirty="0" smtClean="0">
                          <a:solidFill>
                            <a:srgbClr val="C00000"/>
                          </a:solidFill>
                        </a:rPr>
                        <a:t>жырлап,</a:t>
                      </a:r>
                    </a:p>
                    <a:p>
                      <a:pPr algn="ctr"/>
                      <a:r>
                        <a:rPr lang="kk-KZ" sz="3200" dirty="0" smtClean="0">
                          <a:solidFill>
                            <a:srgbClr val="C00000"/>
                          </a:solidFill>
                        </a:rPr>
                        <a:t>Жасыр </a:t>
                      </a:r>
                      <a:r>
                        <a:rPr lang="kk-KZ" sz="3200" dirty="0" smtClean="0">
                          <a:solidFill>
                            <a:srgbClr val="C00000"/>
                          </a:solidFill>
                        </a:rPr>
                        <a:t>жұмбақ»</a:t>
                      </a: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812445"/>
              </p:ext>
            </p:extLst>
          </p:nvPr>
        </p:nvGraphicFramePr>
        <p:xfrm>
          <a:off x="839416" y="2000240"/>
          <a:ext cx="10369152" cy="409305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369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3056">
                <a:tc>
                  <a:txBody>
                    <a:bodyPr/>
                    <a:lstStyle/>
                    <a:p>
                      <a:pPr algn="just"/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2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Оқушылардың</a:t>
                      </a: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қолына</a:t>
                      </a: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жасырын</a:t>
                      </a: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түрде</a:t>
                      </a: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парақтар</a:t>
                      </a: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ұсынылады</a:t>
                      </a: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2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Парақтарда белгілі</a:t>
                      </a: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бір</a:t>
                      </a: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заттың суреті</a:t>
                      </a: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болады</a:t>
                      </a: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2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Мысалы</a:t>
                      </a: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ru-RU" sz="2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кеме,тікұшақ, күн, </a:t>
                      </a: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ай, </a:t>
                      </a:r>
                      <a:r>
                        <a:rPr lang="ru-RU" sz="2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жұлдыз </a:t>
                      </a: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т.б. </a:t>
                      </a:r>
                      <a:r>
                        <a:rPr lang="ru-RU" sz="2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Оның қолындағы суретін</a:t>
                      </a: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қасындағы оқушы көрмеуі тиіс</a:t>
                      </a: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2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Суретті</a:t>
                      </a: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өлеңге айналдырып</a:t>
                      </a: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жұмбақ қылып жазады</a:t>
                      </a: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2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Жұмбақ жасырылған өлеңді бір-бірімен</a:t>
                      </a: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алмасады</a:t>
                      </a: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2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Қолдарындағы  жұмбақ жасырылған өлеңді оқыған соң, олар</a:t>
                      </a: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жауабын</a:t>
                      </a: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өлеңмен беруі</a:t>
                      </a: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тиіс</a:t>
                      </a: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2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Бұл тапсырма</a:t>
                      </a: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жұмбақ айтысты</a:t>
                      </a: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практикалық түрде қолдануда тиімді</a:t>
                      </a: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Рисунок 3" descr="91a2160e8a609d7d5e3d83c73bf12d7e.jpg"/>
          <p:cNvPicPr>
            <a:picLocks noChangeAspect="1"/>
          </p:cNvPicPr>
          <p:nvPr/>
        </p:nvPicPr>
        <p:blipFill>
          <a:blip r:embed="rId2"/>
          <a:srcRect l="8054" t="23026" r="11595" b="21930"/>
          <a:stretch>
            <a:fillRect/>
          </a:stretch>
        </p:blipFill>
        <p:spPr>
          <a:xfrm>
            <a:off x="9768408" y="0"/>
            <a:ext cx="2423592" cy="1109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356552"/>
              </p:ext>
            </p:extLst>
          </p:nvPr>
        </p:nvGraphicFramePr>
        <p:xfrm>
          <a:off x="3287688" y="554645"/>
          <a:ext cx="5548330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8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kk-KZ" sz="36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«Жолаушы жастық»</a:t>
                      </a:r>
                      <a:endParaRPr lang="ru-RU" sz="36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654456"/>
              </p:ext>
            </p:extLst>
          </p:nvPr>
        </p:nvGraphicFramePr>
        <p:xfrm>
          <a:off x="767408" y="1628800"/>
          <a:ext cx="10801200" cy="44644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80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6449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Оқушылар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ортаға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шығып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шеңберленіп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тұрады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Олардың қолына жастықша ұсынылады.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Жастықшаны алғаш ұстаған оқушы өз ойынан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өлеңнің бастапқы екі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жолын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шығарып, 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оны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естірте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айтқан соң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жастықшаны келесі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оқушыға лақтырады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Оны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тосып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алған оқушы өлеңнің жалғасын шығаруға тиіс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Сосын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ол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жастықты басқа оқушыға лақтырады.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Тосып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алған оқушы сол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ұйқас бойынша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өлеңді жалғастырады.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Бұл әдіс балаларды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қайым айтысқа үйретуде қолданылады.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Рисунок 3" descr="91a2160e8a609d7d5e3d83c73bf12d7e.jpg"/>
          <p:cNvPicPr>
            <a:picLocks noChangeAspect="1"/>
          </p:cNvPicPr>
          <p:nvPr/>
        </p:nvPicPr>
        <p:blipFill>
          <a:blip r:embed="rId2"/>
          <a:srcRect l="8054" t="23026" r="11595" b="21930"/>
          <a:stretch>
            <a:fillRect/>
          </a:stretch>
        </p:blipFill>
        <p:spPr>
          <a:xfrm>
            <a:off x="9768408" y="0"/>
            <a:ext cx="2423592" cy="1109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636073"/>
              </p:ext>
            </p:extLst>
          </p:nvPr>
        </p:nvGraphicFramePr>
        <p:xfrm>
          <a:off x="2495600" y="644944"/>
          <a:ext cx="6479980" cy="92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kk-KZ" sz="36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«Тазша </a:t>
                      </a:r>
                      <a:r>
                        <a:rPr lang="kk-KZ" sz="36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бала </a:t>
                      </a:r>
                      <a:r>
                        <a:rPr lang="kk-KZ" sz="36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қонақта»</a:t>
                      </a:r>
                      <a:endParaRPr lang="ru-RU" sz="36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414463"/>
              </p:ext>
            </p:extLst>
          </p:nvPr>
        </p:nvGraphicFramePr>
        <p:xfrm>
          <a:off x="551384" y="2000240"/>
          <a:ext cx="10729192" cy="42370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729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37072">
                <a:tc>
                  <a:txBody>
                    <a:bodyPr/>
                    <a:lstStyle/>
                    <a:p>
                      <a:pPr algn="just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Оқушылар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төрт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топқа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бөлінеді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Олар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араларынан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біреуін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Тазша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бала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деп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таңдап алады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таңдалған балаға топтасып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отырып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ақылдасып ойдан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шығарып өтірік оқиға өрбітеді.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Оқиғаны өлеңге айналдырып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жазады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Өлең дайын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болған соң Тазаша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бала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деп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таңдалған оқушының әр қайсысы көрші топтарға қонаққа барып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басынан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өткен оқиғасын өтірік өлең қылып айтып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береді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Бұл әдіс өтірік өлеңді оқытуда және 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жүзінде сынап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көруде ыңғайлы әдіс болмақ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Рисунок 3" descr="91a2160e8a609d7d5e3d83c73bf12d7e.jpg"/>
          <p:cNvPicPr>
            <a:picLocks noChangeAspect="1"/>
          </p:cNvPicPr>
          <p:nvPr/>
        </p:nvPicPr>
        <p:blipFill>
          <a:blip r:embed="rId2"/>
          <a:srcRect l="8054" t="23026" r="11595" b="21930"/>
          <a:stretch>
            <a:fillRect/>
          </a:stretch>
        </p:blipFill>
        <p:spPr>
          <a:xfrm>
            <a:off x="9768408" y="0"/>
            <a:ext cx="2423592" cy="1109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087587"/>
            <a:ext cx="4221119" cy="28671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90" y="1109291"/>
            <a:ext cx="4525287" cy="28149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9416" y="103702"/>
            <a:ext cx="979308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Мектеп-интернатымызда </a:t>
            </a:r>
            <a:r>
              <a:rPr lang="kk-KZ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 сайын Республикалық оқушылар айтысы өтеді. </a:t>
            </a:r>
            <a:endParaRPr lang="en-US" sz="2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19" y="4068974"/>
            <a:ext cx="4248472" cy="2663957"/>
          </a:xfrm>
          <a:prstGeom prst="rect">
            <a:avLst/>
          </a:prstGeom>
        </p:spPr>
      </p:pic>
      <p:pic>
        <p:nvPicPr>
          <p:cNvPr id="7" name="Рисунок 6" descr="91a2160e8a609d7d5e3d83c73bf12d7e.jpg"/>
          <p:cNvPicPr>
            <a:picLocks noChangeAspect="1"/>
          </p:cNvPicPr>
          <p:nvPr/>
        </p:nvPicPr>
        <p:blipFill>
          <a:blip r:embed="rId6"/>
          <a:srcRect l="8054" t="23026" r="11595" b="21930"/>
          <a:stretch>
            <a:fillRect/>
          </a:stretch>
        </p:blipFill>
        <p:spPr>
          <a:xfrm>
            <a:off x="9768408" y="0"/>
            <a:ext cx="2423592" cy="1109291"/>
          </a:xfrm>
          <a:prstGeom prst="rect">
            <a:avLst/>
          </a:prstGeom>
        </p:spPr>
      </p:pic>
      <p:pic>
        <p:nvPicPr>
          <p:cNvPr id="9" name="Рисунок 8" descr="E:\сурет\айтыс суреттер\DSC_050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164" y="4077072"/>
            <a:ext cx="4536504" cy="2655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639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95</TotalTime>
  <Words>540</Words>
  <Application>Microsoft Office PowerPoint</Application>
  <PresentationFormat>Широкоэкранный</PresentationFormat>
  <Paragraphs>29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Айтыс жанрларын оқытудағы әдіс-тәсілдер мен ойын түрлері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Назарларыңызға  рахмет!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Айтыс жанрларын оқытудағы әдіс-тәсілдер мен ойын түрлері</dc:title>
  <dc:creator>001</dc:creator>
  <cp:lastModifiedBy>user</cp:lastModifiedBy>
  <cp:revision>14</cp:revision>
  <dcterms:created xsi:type="dcterms:W3CDTF">2020-12-21T09:26:05Z</dcterms:created>
  <dcterms:modified xsi:type="dcterms:W3CDTF">2020-12-22T13:21:34Z</dcterms:modified>
</cp:coreProperties>
</file>