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FC445F-1D16-40FC-ACA5-128C962C1A71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F02BD3-4DFC-4CEE-9279-D7F97DB6B9F8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4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«Абай ізімен» таңғы жиыны</a:t>
          </a:r>
          <a:endParaRPr lang="ru-RU" sz="1400" b="1" dirty="0">
            <a:solidFill>
              <a:srgbClr val="002060"/>
            </a:solidFill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998B1F6F-3076-44D0-8D5F-EEEDC79E7F4C}" type="parTrans" cxnId="{D0163CA0-CAC8-441D-8875-313E5E6A0F59}">
      <dgm:prSet/>
      <dgm:spPr/>
      <dgm:t>
        <a:bodyPr/>
        <a:lstStyle/>
        <a:p>
          <a:endParaRPr lang="ru-RU"/>
        </a:p>
      </dgm:t>
    </dgm:pt>
    <dgm:pt modelId="{E206D9A7-0AA9-41EF-BC05-49DC741E7D6E}" type="sibTrans" cxnId="{D0163CA0-CAC8-441D-8875-313E5E6A0F59}">
      <dgm:prSet/>
      <dgm:spPr/>
      <dgm:t>
        <a:bodyPr/>
        <a:lstStyle/>
        <a:p>
          <a:endParaRPr lang="ru-RU"/>
        </a:p>
      </dgm:t>
    </dgm:pt>
    <dgm:pt modelId="{3D63FFF0-635A-47D6-9543-48FCF583C2D3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4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Күй арқылы үзіліс уақытын хабарлау, Абай әндері мен қарасөздерін үлкен үзілістерде тыңдату</a:t>
          </a:r>
          <a:endParaRPr lang="ru-RU" sz="14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6FF3B5-DE99-40CB-8BE7-4B5DA6785B12}" type="parTrans" cxnId="{3752CC50-E4BF-4C9A-84F9-BB83E39F1F88}">
      <dgm:prSet/>
      <dgm:spPr/>
      <dgm:t>
        <a:bodyPr/>
        <a:lstStyle/>
        <a:p>
          <a:endParaRPr lang="ru-RU"/>
        </a:p>
      </dgm:t>
    </dgm:pt>
    <dgm:pt modelId="{C4E04240-D7C0-4B18-B2C9-D89649AD9075}" type="sibTrans" cxnId="{3752CC50-E4BF-4C9A-84F9-BB83E39F1F88}">
      <dgm:prSet/>
      <dgm:spPr/>
      <dgm:t>
        <a:bodyPr/>
        <a:lstStyle/>
        <a:p>
          <a:endParaRPr lang="ru-RU"/>
        </a:p>
      </dgm:t>
    </dgm:pt>
    <dgm:pt modelId="{796BB1E3-C92E-4B7F-AC34-2C57E22310F9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4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«Абай үні» журналын шығару</a:t>
          </a:r>
          <a:endParaRPr lang="ru-RU" sz="14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A4B594-3833-4456-9A16-4E7B4784F677}" type="parTrans" cxnId="{012EE6E3-059D-420F-8E6A-EAE38E4F9071}">
      <dgm:prSet/>
      <dgm:spPr/>
      <dgm:t>
        <a:bodyPr/>
        <a:lstStyle/>
        <a:p>
          <a:endParaRPr lang="ru-RU"/>
        </a:p>
      </dgm:t>
    </dgm:pt>
    <dgm:pt modelId="{0741899C-1E5A-421A-8779-FA079EF4DD7C}" type="sibTrans" cxnId="{012EE6E3-059D-420F-8E6A-EAE38E4F9071}">
      <dgm:prSet/>
      <dgm:spPr/>
      <dgm:t>
        <a:bodyPr/>
        <a:lstStyle/>
        <a:p>
          <a:endParaRPr lang="ru-RU"/>
        </a:p>
      </dgm:t>
    </dgm:pt>
    <dgm:pt modelId="{27A8BBFF-97C6-4862-BD47-88072D70EDF5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4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«Тағылым» танымдық сабақтары</a:t>
          </a:r>
          <a:endParaRPr lang="ru-RU" sz="14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F3F3CD-02AD-4BF4-B614-D6A4D91B0167}" type="parTrans" cxnId="{224207A6-2607-44B2-8B22-14832F3F921E}">
      <dgm:prSet/>
      <dgm:spPr/>
      <dgm:t>
        <a:bodyPr/>
        <a:lstStyle/>
        <a:p>
          <a:endParaRPr lang="ru-RU"/>
        </a:p>
      </dgm:t>
    </dgm:pt>
    <dgm:pt modelId="{C6F3CFDE-7282-4728-AF77-5CC6B9B04EC5}" type="sibTrans" cxnId="{224207A6-2607-44B2-8B22-14832F3F921E}">
      <dgm:prSet/>
      <dgm:spPr/>
      <dgm:t>
        <a:bodyPr/>
        <a:lstStyle/>
        <a:p>
          <a:endParaRPr lang="ru-RU"/>
        </a:p>
      </dgm:t>
    </dgm:pt>
    <dgm:pt modelId="{D1C0C2A4-74AE-4683-854D-CEB9686938EF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4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«100 кітап» акциясы</a:t>
          </a:r>
          <a:endParaRPr lang="ru-RU" sz="14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BE5E38-56C7-4DF3-8010-736CE163F40B}" type="parTrans" cxnId="{A4CBA76A-0F18-4D75-93EF-D26498BFD1BA}">
      <dgm:prSet/>
      <dgm:spPr/>
      <dgm:t>
        <a:bodyPr/>
        <a:lstStyle/>
        <a:p>
          <a:endParaRPr lang="ru-RU"/>
        </a:p>
      </dgm:t>
    </dgm:pt>
    <dgm:pt modelId="{5B5A4F62-A38C-462F-B3FC-9755C0187979}" type="sibTrans" cxnId="{A4CBA76A-0F18-4D75-93EF-D26498BFD1BA}">
      <dgm:prSet/>
      <dgm:spPr/>
      <dgm:t>
        <a:bodyPr/>
        <a:lstStyle/>
        <a:p>
          <a:endParaRPr lang="ru-RU"/>
        </a:p>
      </dgm:t>
    </dgm:pt>
    <dgm:pt modelId="{1704FF73-E057-48EB-80C9-10247899829C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4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Шығармашылық кештер</a:t>
          </a:r>
          <a:endParaRPr lang="ru-RU" sz="14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480D91-ED03-4F7C-B00E-CEB7569013A1}" type="parTrans" cxnId="{39A5ED59-8FE0-463A-BEAD-595D97E6673D}">
      <dgm:prSet/>
      <dgm:spPr/>
      <dgm:t>
        <a:bodyPr/>
        <a:lstStyle/>
        <a:p>
          <a:endParaRPr lang="ru-RU"/>
        </a:p>
      </dgm:t>
    </dgm:pt>
    <dgm:pt modelId="{969140A1-91D3-45DB-A736-A38C3ADC8FFE}" type="sibTrans" cxnId="{39A5ED59-8FE0-463A-BEAD-595D97E6673D}">
      <dgm:prSet/>
      <dgm:spPr/>
      <dgm:t>
        <a:bodyPr/>
        <a:lstStyle/>
        <a:p>
          <a:endParaRPr lang="ru-RU"/>
        </a:p>
      </dgm:t>
    </dgm:pt>
    <dgm:pt modelId="{98C337CF-1319-4B6D-83A0-1BD04249443C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4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Әдеби айлықтар (Абай, М.Әуезов, Мұқағали айлығы, т.б.)</a:t>
          </a:r>
          <a:endParaRPr lang="ru-RU" sz="1400" dirty="0">
            <a:solidFill>
              <a:srgbClr val="002060"/>
            </a:solidFill>
          </a:endParaRPr>
        </a:p>
      </dgm:t>
    </dgm:pt>
    <dgm:pt modelId="{42DA65BD-0695-4A8D-A07C-AA0BCE069848}" type="parTrans" cxnId="{0DEE095D-794A-4074-9D31-CB3BAE7F4062}">
      <dgm:prSet/>
      <dgm:spPr/>
      <dgm:t>
        <a:bodyPr/>
        <a:lstStyle/>
        <a:p>
          <a:endParaRPr lang="ru-RU"/>
        </a:p>
      </dgm:t>
    </dgm:pt>
    <dgm:pt modelId="{D1242413-5778-4A7F-9728-66FC7FA0C484}" type="sibTrans" cxnId="{0DEE095D-794A-4074-9D31-CB3BAE7F4062}">
      <dgm:prSet/>
      <dgm:spPr/>
      <dgm:t>
        <a:bodyPr/>
        <a:lstStyle/>
        <a:p>
          <a:endParaRPr lang="ru-RU"/>
        </a:p>
      </dgm:t>
    </dgm:pt>
    <dgm:pt modelId="{83212B7F-D055-4BDD-978A-0E77CB140085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«Елтұтқа» ұлдар ұйымы,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«Инабат» қыздар ұйымы </a:t>
          </a:r>
          <a:endParaRPr lang="ru-RU" sz="14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46A776-638B-4D9A-916B-45395C1D857B}" type="parTrans" cxnId="{6BB9905E-4157-4AC6-93DA-64FA03C86391}">
      <dgm:prSet/>
      <dgm:spPr/>
      <dgm:t>
        <a:bodyPr/>
        <a:lstStyle/>
        <a:p>
          <a:endParaRPr lang="ru-RU"/>
        </a:p>
      </dgm:t>
    </dgm:pt>
    <dgm:pt modelId="{D87D850F-6677-4C59-9101-2B0C7CB06205}" type="sibTrans" cxnId="{6BB9905E-4157-4AC6-93DA-64FA03C86391}">
      <dgm:prSet/>
      <dgm:spPr/>
      <dgm:t>
        <a:bodyPr/>
        <a:lstStyle/>
        <a:p>
          <a:endParaRPr lang="ru-RU"/>
        </a:p>
      </dgm:t>
    </dgm:pt>
    <dgm:pt modelId="{78FCCA47-BA2A-4672-95DA-414519D44206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«Туған жерге тағзым» жобасы</a:t>
          </a:r>
          <a:endParaRPr lang="ru-RU" sz="14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CE37F4-DA5A-48EA-A9F9-A540802BEFF9}" type="parTrans" cxnId="{3CAD1A39-F4D5-48A3-ADB0-FFCA72521677}">
      <dgm:prSet/>
      <dgm:spPr/>
      <dgm:t>
        <a:bodyPr/>
        <a:lstStyle/>
        <a:p>
          <a:endParaRPr lang="ru-RU"/>
        </a:p>
      </dgm:t>
    </dgm:pt>
    <dgm:pt modelId="{CAC3B071-3E58-4CCC-A6A0-E7742C6D5AAC}" type="sibTrans" cxnId="{3CAD1A39-F4D5-48A3-ADB0-FFCA72521677}">
      <dgm:prSet/>
      <dgm:spPr/>
      <dgm:t>
        <a:bodyPr/>
        <a:lstStyle/>
        <a:p>
          <a:endParaRPr lang="ru-RU"/>
        </a:p>
      </dgm:t>
    </dgm:pt>
    <dgm:pt modelId="{D0923C30-BE2E-45E8-8EBB-220DBAD4D00A}" type="pres">
      <dgm:prSet presAssocID="{40FC445F-1D16-40FC-ACA5-128C962C1A7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CFD8B7-3160-47CA-9F3C-7E93309100D2}" type="pres">
      <dgm:prSet presAssocID="{05F02BD3-4DFC-4CEE-9279-D7F97DB6B9F8}" presName="parentLin" presStyleCnt="0"/>
      <dgm:spPr/>
    </dgm:pt>
    <dgm:pt modelId="{52FDC0B3-E9B1-4E21-9689-E0380FF6499F}" type="pres">
      <dgm:prSet presAssocID="{05F02BD3-4DFC-4CEE-9279-D7F97DB6B9F8}" presName="parentLeftMargin" presStyleLbl="node1" presStyleIdx="0" presStyleCnt="9"/>
      <dgm:spPr/>
      <dgm:t>
        <a:bodyPr/>
        <a:lstStyle/>
        <a:p>
          <a:endParaRPr lang="ru-RU"/>
        </a:p>
      </dgm:t>
    </dgm:pt>
    <dgm:pt modelId="{53CC64D7-1CC1-40AC-9DB0-2727628E85A0}" type="pres">
      <dgm:prSet presAssocID="{05F02BD3-4DFC-4CEE-9279-D7F97DB6B9F8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3B59CB-525E-4DCF-B439-0126A18BAF4B}" type="pres">
      <dgm:prSet presAssocID="{05F02BD3-4DFC-4CEE-9279-D7F97DB6B9F8}" presName="negativeSpace" presStyleCnt="0"/>
      <dgm:spPr/>
    </dgm:pt>
    <dgm:pt modelId="{122E5391-9DA2-41D8-9AD8-38D2FDC8C0F4}" type="pres">
      <dgm:prSet presAssocID="{05F02BD3-4DFC-4CEE-9279-D7F97DB6B9F8}" presName="childText" presStyleLbl="conFgAcc1" presStyleIdx="0" presStyleCnt="9">
        <dgm:presLayoutVars>
          <dgm:bulletEnabled val="1"/>
        </dgm:presLayoutVars>
      </dgm:prSet>
      <dgm:spPr/>
    </dgm:pt>
    <dgm:pt modelId="{79EF867B-3F11-47EA-B687-F10D5578A3C9}" type="pres">
      <dgm:prSet presAssocID="{E206D9A7-0AA9-41EF-BC05-49DC741E7D6E}" presName="spaceBetweenRectangles" presStyleCnt="0"/>
      <dgm:spPr/>
    </dgm:pt>
    <dgm:pt modelId="{FBC90CCE-6887-4D62-B402-A117073B3CD0}" type="pres">
      <dgm:prSet presAssocID="{3D63FFF0-635A-47D6-9543-48FCF583C2D3}" presName="parentLin" presStyleCnt="0"/>
      <dgm:spPr/>
    </dgm:pt>
    <dgm:pt modelId="{418012C2-D023-486F-9860-8F5BCEF2A80D}" type="pres">
      <dgm:prSet presAssocID="{3D63FFF0-635A-47D6-9543-48FCF583C2D3}" presName="parentLeftMargin" presStyleLbl="node1" presStyleIdx="0" presStyleCnt="9"/>
      <dgm:spPr/>
      <dgm:t>
        <a:bodyPr/>
        <a:lstStyle/>
        <a:p>
          <a:endParaRPr lang="ru-RU"/>
        </a:p>
      </dgm:t>
    </dgm:pt>
    <dgm:pt modelId="{C82D647E-E0F6-452A-B987-2D089D163774}" type="pres">
      <dgm:prSet presAssocID="{3D63FFF0-635A-47D6-9543-48FCF583C2D3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9BE14F-83F6-4107-99B0-016B4AFD203A}" type="pres">
      <dgm:prSet presAssocID="{3D63FFF0-635A-47D6-9543-48FCF583C2D3}" presName="negativeSpace" presStyleCnt="0"/>
      <dgm:spPr/>
    </dgm:pt>
    <dgm:pt modelId="{485064D7-2CBC-4C35-B0E5-30D91D416E30}" type="pres">
      <dgm:prSet presAssocID="{3D63FFF0-635A-47D6-9543-48FCF583C2D3}" presName="childText" presStyleLbl="conFgAcc1" presStyleIdx="1" presStyleCnt="9">
        <dgm:presLayoutVars>
          <dgm:bulletEnabled val="1"/>
        </dgm:presLayoutVars>
      </dgm:prSet>
      <dgm:spPr/>
    </dgm:pt>
    <dgm:pt modelId="{B507DE7D-FB96-4468-9F42-F00C26C8E37D}" type="pres">
      <dgm:prSet presAssocID="{C4E04240-D7C0-4B18-B2C9-D89649AD9075}" presName="spaceBetweenRectangles" presStyleCnt="0"/>
      <dgm:spPr/>
    </dgm:pt>
    <dgm:pt modelId="{38FF86C3-36CB-420D-8053-E440547C5092}" type="pres">
      <dgm:prSet presAssocID="{796BB1E3-C92E-4B7F-AC34-2C57E22310F9}" presName="parentLin" presStyleCnt="0"/>
      <dgm:spPr/>
    </dgm:pt>
    <dgm:pt modelId="{FF253A4E-6B2A-4D5B-9BC4-3C2E2AF2F59B}" type="pres">
      <dgm:prSet presAssocID="{796BB1E3-C92E-4B7F-AC34-2C57E22310F9}" presName="parentLeftMargin" presStyleLbl="node1" presStyleIdx="1" presStyleCnt="9"/>
      <dgm:spPr/>
      <dgm:t>
        <a:bodyPr/>
        <a:lstStyle/>
        <a:p>
          <a:endParaRPr lang="ru-RU"/>
        </a:p>
      </dgm:t>
    </dgm:pt>
    <dgm:pt modelId="{CD1A11F1-6523-4E47-A0D6-2798CD7B77A7}" type="pres">
      <dgm:prSet presAssocID="{796BB1E3-C92E-4B7F-AC34-2C57E22310F9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DE0727-98C3-49F5-88B4-B3B4EBECCC6B}" type="pres">
      <dgm:prSet presAssocID="{796BB1E3-C92E-4B7F-AC34-2C57E22310F9}" presName="negativeSpace" presStyleCnt="0"/>
      <dgm:spPr/>
    </dgm:pt>
    <dgm:pt modelId="{752B9485-786F-41C7-86AF-4895D81C3C4D}" type="pres">
      <dgm:prSet presAssocID="{796BB1E3-C92E-4B7F-AC34-2C57E22310F9}" presName="childText" presStyleLbl="conFgAcc1" presStyleIdx="2" presStyleCnt="9">
        <dgm:presLayoutVars>
          <dgm:bulletEnabled val="1"/>
        </dgm:presLayoutVars>
      </dgm:prSet>
      <dgm:spPr/>
    </dgm:pt>
    <dgm:pt modelId="{B8DAC23C-7380-477E-94FE-671270D3985F}" type="pres">
      <dgm:prSet presAssocID="{0741899C-1E5A-421A-8779-FA079EF4DD7C}" presName="spaceBetweenRectangles" presStyleCnt="0"/>
      <dgm:spPr/>
    </dgm:pt>
    <dgm:pt modelId="{DC106D95-0F42-4638-8DF2-3CD130594AF5}" type="pres">
      <dgm:prSet presAssocID="{27A8BBFF-97C6-4862-BD47-88072D70EDF5}" presName="parentLin" presStyleCnt="0"/>
      <dgm:spPr/>
    </dgm:pt>
    <dgm:pt modelId="{5F1FD3A7-2E21-4C24-ABA7-3F0BDE0AD5DD}" type="pres">
      <dgm:prSet presAssocID="{27A8BBFF-97C6-4862-BD47-88072D70EDF5}" presName="parentLeftMargin" presStyleLbl="node1" presStyleIdx="2" presStyleCnt="9"/>
      <dgm:spPr/>
      <dgm:t>
        <a:bodyPr/>
        <a:lstStyle/>
        <a:p>
          <a:endParaRPr lang="ru-RU"/>
        </a:p>
      </dgm:t>
    </dgm:pt>
    <dgm:pt modelId="{D8F3B819-52D1-4F07-8974-6DC768A3752D}" type="pres">
      <dgm:prSet presAssocID="{27A8BBFF-97C6-4862-BD47-88072D70EDF5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6FC423-3B72-4284-967D-DEED9906E40A}" type="pres">
      <dgm:prSet presAssocID="{27A8BBFF-97C6-4862-BD47-88072D70EDF5}" presName="negativeSpace" presStyleCnt="0"/>
      <dgm:spPr/>
    </dgm:pt>
    <dgm:pt modelId="{3C0772A2-37F1-41FD-A405-60F58262BDF6}" type="pres">
      <dgm:prSet presAssocID="{27A8BBFF-97C6-4862-BD47-88072D70EDF5}" presName="childText" presStyleLbl="conFgAcc1" presStyleIdx="3" presStyleCnt="9">
        <dgm:presLayoutVars>
          <dgm:bulletEnabled val="1"/>
        </dgm:presLayoutVars>
      </dgm:prSet>
      <dgm:spPr/>
    </dgm:pt>
    <dgm:pt modelId="{C89A2BCF-B523-4D30-AB18-1FFA0DC1AF75}" type="pres">
      <dgm:prSet presAssocID="{C6F3CFDE-7282-4728-AF77-5CC6B9B04EC5}" presName="spaceBetweenRectangles" presStyleCnt="0"/>
      <dgm:spPr/>
    </dgm:pt>
    <dgm:pt modelId="{2AC1508E-B763-419C-846B-183DA15BF919}" type="pres">
      <dgm:prSet presAssocID="{83212B7F-D055-4BDD-978A-0E77CB140085}" presName="parentLin" presStyleCnt="0"/>
      <dgm:spPr/>
    </dgm:pt>
    <dgm:pt modelId="{B3BE2696-5F08-4242-9669-DFCED87C1887}" type="pres">
      <dgm:prSet presAssocID="{83212B7F-D055-4BDD-978A-0E77CB140085}" presName="parentLeftMargin" presStyleLbl="node1" presStyleIdx="3" presStyleCnt="9"/>
      <dgm:spPr/>
      <dgm:t>
        <a:bodyPr/>
        <a:lstStyle/>
        <a:p>
          <a:endParaRPr lang="ru-RU"/>
        </a:p>
      </dgm:t>
    </dgm:pt>
    <dgm:pt modelId="{D19F0922-A97C-490F-945B-F8C3BA444F4C}" type="pres">
      <dgm:prSet presAssocID="{83212B7F-D055-4BDD-978A-0E77CB140085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08354C-E472-4921-97C1-E01F75A65639}" type="pres">
      <dgm:prSet presAssocID="{83212B7F-D055-4BDD-978A-0E77CB140085}" presName="negativeSpace" presStyleCnt="0"/>
      <dgm:spPr/>
    </dgm:pt>
    <dgm:pt modelId="{449B2DC5-1512-4E02-A7B7-0F843B74C516}" type="pres">
      <dgm:prSet presAssocID="{83212B7F-D055-4BDD-978A-0E77CB140085}" presName="childText" presStyleLbl="conFgAcc1" presStyleIdx="4" presStyleCnt="9">
        <dgm:presLayoutVars>
          <dgm:bulletEnabled val="1"/>
        </dgm:presLayoutVars>
      </dgm:prSet>
      <dgm:spPr/>
    </dgm:pt>
    <dgm:pt modelId="{D085AEA4-342B-4DD0-8827-76F69B8493EB}" type="pres">
      <dgm:prSet presAssocID="{D87D850F-6677-4C59-9101-2B0C7CB06205}" presName="spaceBetweenRectangles" presStyleCnt="0"/>
      <dgm:spPr/>
    </dgm:pt>
    <dgm:pt modelId="{510248C7-E009-49FD-8BAD-82ACDB75FFCB}" type="pres">
      <dgm:prSet presAssocID="{78FCCA47-BA2A-4672-95DA-414519D44206}" presName="parentLin" presStyleCnt="0"/>
      <dgm:spPr/>
    </dgm:pt>
    <dgm:pt modelId="{8D1F887A-F364-4A45-8A9E-141406AF1825}" type="pres">
      <dgm:prSet presAssocID="{78FCCA47-BA2A-4672-95DA-414519D44206}" presName="parentLeftMargin" presStyleLbl="node1" presStyleIdx="4" presStyleCnt="9"/>
      <dgm:spPr/>
      <dgm:t>
        <a:bodyPr/>
        <a:lstStyle/>
        <a:p>
          <a:endParaRPr lang="ru-RU"/>
        </a:p>
      </dgm:t>
    </dgm:pt>
    <dgm:pt modelId="{4100A425-DAFB-4CB1-9DEB-664CE18E1542}" type="pres">
      <dgm:prSet presAssocID="{78FCCA47-BA2A-4672-95DA-414519D44206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D2DDFB-2A39-4AB6-855F-3F8BB4A69960}" type="pres">
      <dgm:prSet presAssocID="{78FCCA47-BA2A-4672-95DA-414519D44206}" presName="negativeSpace" presStyleCnt="0"/>
      <dgm:spPr/>
    </dgm:pt>
    <dgm:pt modelId="{AF85D257-E2B3-49DF-A8ED-D13CA8F3087C}" type="pres">
      <dgm:prSet presAssocID="{78FCCA47-BA2A-4672-95DA-414519D44206}" presName="childText" presStyleLbl="conFgAcc1" presStyleIdx="5" presStyleCnt="9">
        <dgm:presLayoutVars>
          <dgm:bulletEnabled val="1"/>
        </dgm:presLayoutVars>
      </dgm:prSet>
      <dgm:spPr/>
    </dgm:pt>
    <dgm:pt modelId="{784261BD-BBA7-417E-9394-A9F76B10BBD0}" type="pres">
      <dgm:prSet presAssocID="{CAC3B071-3E58-4CCC-A6A0-E7742C6D5AAC}" presName="spaceBetweenRectangles" presStyleCnt="0"/>
      <dgm:spPr/>
    </dgm:pt>
    <dgm:pt modelId="{804A61FA-EA4C-4691-8D9A-F451A764F0E2}" type="pres">
      <dgm:prSet presAssocID="{D1C0C2A4-74AE-4683-854D-CEB9686938EF}" presName="parentLin" presStyleCnt="0"/>
      <dgm:spPr/>
    </dgm:pt>
    <dgm:pt modelId="{A9F175FF-9436-44AE-917F-CF365C712A74}" type="pres">
      <dgm:prSet presAssocID="{D1C0C2A4-74AE-4683-854D-CEB9686938EF}" presName="parentLeftMargin" presStyleLbl="node1" presStyleIdx="5" presStyleCnt="9"/>
      <dgm:spPr/>
      <dgm:t>
        <a:bodyPr/>
        <a:lstStyle/>
        <a:p>
          <a:endParaRPr lang="ru-RU"/>
        </a:p>
      </dgm:t>
    </dgm:pt>
    <dgm:pt modelId="{BEE6F8EC-43C9-404A-A61F-5121B3D91A5F}" type="pres">
      <dgm:prSet presAssocID="{D1C0C2A4-74AE-4683-854D-CEB9686938EF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611D36-D077-4E98-A2FE-18D91F9B6FA1}" type="pres">
      <dgm:prSet presAssocID="{D1C0C2A4-74AE-4683-854D-CEB9686938EF}" presName="negativeSpace" presStyleCnt="0"/>
      <dgm:spPr/>
    </dgm:pt>
    <dgm:pt modelId="{7ECCDCD5-C772-45E9-ACA8-5F65B898F47F}" type="pres">
      <dgm:prSet presAssocID="{D1C0C2A4-74AE-4683-854D-CEB9686938EF}" presName="childText" presStyleLbl="conFgAcc1" presStyleIdx="6" presStyleCnt="9">
        <dgm:presLayoutVars>
          <dgm:bulletEnabled val="1"/>
        </dgm:presLayoutVars>
      </dgm:prSet>
      <dgm:spPr/>
    </dgm:pt>
    <dgm:pt modelId="{F419D9A8-7F37-403F-8FD4-1DDBFD277265}" type="pres">
      <dgm:prSet presAssocID="{5B5A4F62-A38C-462F-B3FC-9755C0187979}" presName="spaceBetweenRectangles" presStyleCnt="0"/>
      <dgm:spPr/>
    </dgm:pt>
    <dgm:pt modelId="{F59554BF-335D-4F53-9C12-6CB2A22D8559}" type="pres">
      <dgm:prSet presAssocID="{1704FF73-E057-48EB-80C9-10247899829C}" presName="parentLin" presStyleCnt="0"/>
      <dgm:spPr/>
    </dgm:pt>
    <dgm:pt modelId="{2CC66DB7-A20B-4838-8D7A-C50BA305DCA4}" type="pres">
      <dgm:prSet presAssocID="{1704FF73-E057-48EB-80C9-10247899829C}" presName="parentLeftMargin" presStyleLbl="node1" presStyleIdx="6" presStyleCnt="9"/>
      <dgm:spPr/>
      <dgm:t>
        <a:bodyPr/>
        <a:lstStyle/>
        <a:p>
          <a:endParaRPr lang="ru-RU"/>
        </a:p>
      </dgm:t>
    </dgm:pt>
    <dgm:pt modelId="{10E17E30-22E9-4801-AC16-A617EEA920E5}" type="pres">
      <dgm:prSet presAssocID="{1704FF73-E057-48EB-80C9-10247899829C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17C9BA-5D90-452A-980A-6190C1A6FB3C}" type="pres">
      <dgm:prSet presAssocID="{1704FF73-E057-48EB-80C9-10247899829C}" presName="negativeSpace" presStyleCnt="0"/>
      <dgm:spPr/>
    </dgm:pt>
    <dgm:pt modelId="{9DF54828-D5ED-4F4B-8A5B-165CA17E6622}" type="pres">
      <dgm:prSet presAssocID="{1704FF73-E057-48EB-80C9-10247899829C}" presName="childText" presStyleLbl="conFgAcc1" presStyleIdx="7" presStyleCnt="9">
        <dgm:presLayoutVars>
          <dgm:bulletEnabled val="1"/>
        </dgm:presLayoutVars>
      </dgm:prSet>
      <dgm:spPr/>
    </dgm:pt>
    <dgm:pt modelId="{5EA6CC42-21E5-41A3-BAA1-3C0FF15F19DD}" type="pres">
      <dgm:prSet presAssocID="{969140A1-91D3-45DB-A736-A38C3ADC8FFE}" presName="spaceBetweenRectangles" presStyleCnt="0"/>
      <dgm:spPr/>
    </dgm:pt>
    <dgm:pt modelId="{13026E67-B3FB-4848-92A4-AB88ACEA79FA}" type="pres">
      <dgm:prSet presAssocID="{98C337CF-1319-4B6D-83A0-1BD04249443C}" presName="parentLin" presStyleCnt="0"/>
      <dgm:spPr/>
    </dgm:pt>
    <dgm:pt modelId="{C2CD9C0F-FCBB-4246-9881-B13ADA996C84}" type="pres">
      <dgm:prSet presAssocID="{98C337CF-1319-4B6D-83A0-1BD04249443C}" presName="parentLeftMargin" presStyleLbl="node1" presStyleIdx="7" presStyleCnt="9"/>
      <dgm:spPr/>
      <dgm:t>
        <a:bodyPr/>
        <a:lstStyle/>
        <a:p>
          <a:endParaRPr lang="ru-RU"/>
        </a:p>
      </dgm:t>
    </dgm:pt>
    <dgm:pt modelId="{1555AC1A-5EAD-45FF-A5D3-244317E28CC2}" type="pres">
      <dgm:prSet presAssocID="{98C337CF-1319-4B6D-83A0-1BD04249443C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FE4E26-8494-4D3E-A81F-3A545B36FBDD}" type="pres">
      <dgm:prSet presAssocID="{98C337CF-1319-4B6D-83A0-1BD04249443C}" presName="negativeSpace" presStyleCnt="0"/>
      <dgm:spPr/>
    </dgm:pt>
    <dgm:pt modelId="{8DE7C601-6B15-4CCD-828B-0ACE863AC3F0}" type="pres">
      <dgm:prSet presAssocID="{98C337CF-1319-4B6D-83A0-1BD04249443C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715C8EE0-4F1C-4954-B292-8F4BB4676B93}" type="presOf" srcId="{83212B7F-D055-4BDD-978A-0E77CB140085}" destId="{D19F0922-A97C-490F-945B-F8C3BA444F4C}" srcOrd="1" destOrd="0" presId="urn:microsoft.com/office/officeart/2005/8/layout/list1"/>
    <dgm:cxn modelId="{CB7B6F89-1FD9-4D4B-964C-4F4CEE8DB380}" type="presOf" srcId="{27A8BBFF-97C6-4862-BD47-88072D70EDF5}" destId="{5F1FD3A7-2E21-4C24-ABA7-3F0BDE0AD5DD}" srcOrd="0" destOrd="0" presId="urn:microsoft.com/office/officeart/2005/8/layout/list1"/>
    <dgm:cxn modelId="{012EE6E3-059D-420F-8E6A-EAE38E4F9071}" srcId="{40FC445F-1D16-40FC-ACA5-128C962C1A71}" destId="{796BB1E3-C92E-4B7F-AC34-2C57E22310F9}" srcOrd="2" destOrd="0" parTransId="{25A4B594-3833-4456-9A16-4E7B4784F677}" sibTransId="{0741899C-1E5A-421A-8779-FA079EF4DD7C}"/>
    <dgm:cxn modelId="{E3880EF1-97C1-4295-AB0F-E2B2CEF87513}" type="presOf" srcId="{05F02BD3-4DFC-4CEE-9279-D7F97DB6B9F8}" destId="{52FDC0B3-E9B1-4E21-9689-E0380FF6499F}" srcOrd="0" destOrd="0" presId="urn:microsoft.com/office/officeart/2005/8/layout/list1"/>
    <dgm:cxn modelId="{D0163CA0-CAC8-441D-8875-313E5E6A0F59}" srcId="{40FC445F-1D16-40FC-ACA5-128C962C1A71}" destId="{05F02BD3-4DFC-4CEE-9279-D7F97DB6B9F8}" srcOrd="0" destOrd="0" parTransId="{998B1F6F-3076-44D0-8D5F-EEEDC79E7F4C}" sibTransId="{E206D9A7-0AA9-41EF-BC05-49DC741E7D6E}"/>
    <dgm:cxn modelId="{3752CC50-E4BF-4C9A-84F9-BB83E39F1F88}" srcId="{40FC445F-1D16-40FC-ACA5-128C962C1A71}" destId="{3D63FFF0-635A-47D6-9543-48FCF583C2D3}" srcOrd="1" destOrd="0" parTransId="{906FF3B5-DE99-40CB-8BE7-4B5DA6785B12}" sibTransId="{C4E04240-D7C0-4B18-B2C9-D89649AD9075}"/>
    <dgm:cxn modelId="{6BB9905E-4157-4AC6-93DA-64FA03C86391}" srcId="{40FC445F-1D16-40FC-ACA5-128C962C1A71}" destId="{83212B7F-D055-4BDD-978A-0E77CB140085}" srcOrd="4" destOrd="0" parTransId="{DE46A776-638B-4D9A-916B-45395C1D857B}" sibTransId="{D87D850F-6677-4C59-9101-2B0C7CB06205}"/>
    <dgm:cxn modelId="{D0666B81-01D6-4007-A685-F31DF7F43EE4}" type="presOf" srcId="{27A8BBFF-97C6-4862-BD47-88072D70EDF5}" destId="{D8F3B819-52D1-4F07-8974-6DC768A3752D}" srcOrd="1" destOrd="0" presId="urn:microsoft.com/office/officeart/2005/8/layout/list1"/>
    <dgm:cxn modelId="{CF4D7486-7256-4951-B439-3D76BAD2F6F1}" type="presOf" srcId="{1704FF73-E057-48EB-80C9-10247899829C}" destId="{2CC66DB7-A20B-4838-8D7A-C50BA305DCA4}" srcOrd="0" destOrd="0" presId="urn:microsoft.com/office/officeart/2005/8/layout/list1"/>
    <dgm:cxn modelId="{224207A6-2607-44B2-8B22-14832F3F921E}" srcId="{40FC445F-1D16-40FC-ACA5-128C962C1A71}" destId="{27A8BBFF-97C6-4862-BD47-88072D70EDF5}" srcOrd="3" destOrd="0" parTransId="{3FF3F3CD-02AD-4BF4-B614-D6A4D91B0167}" sibTransId="{C6F3CFDE-7282-4728-AF77-5CC6B9B04EC5}"/>
    <dgm:cxn modelId="{0DEE095D-794A-4074-9D31-CB3BAE7F4062}" srcId="{40FC445F-1D16-40FC-ACA5-128C962C1A71}" destId="{98C337CF-1319-4B6D-83A0-1BD04249443C}" srcOrd="8" destOrd="0" parTransId="{42DA65BD-0695-4A8D-A07C-AA0BCE069848}" sibTransId="{D1242413-5778-4A7F-9728-66FC7FA0C484}"/>
    <dgm:cxn modelId="{66019823-C525-4A40-BEB8-CA30DE14CF42}" type="presOf" srcId="{78FCCA47-BA2A-4672-95DA-414519D44206}" destId="{8D1F887A-F364-4A45-8A9E-141406AF1825}" srcOrd="0" destOrd="0" presId="urn:microsoft.com/office/officeart/2005/8/layout/list1"/>
    <dgm:cxn modelId="{39A5ED59-8FE0-463A-BEAD-595D97E6673D}" srcId="{40FC445F-1D16-40FC-ACA5-128C962C1A71}" destId="{1704FF73-E057-48EB-80C9-10247899829C}" srcOrd="7" destOrd="0" parTransId="{6D480D91-ED03-4F7C-B00E-CEB7569013A1}" sibTransId="{969140A1-91D3-45DB-A736-A38C3ADC8FFE}"/>
    <dgm:cxn modelId="{3CAD1A39-F4D5-48A3-ADB0-FFCA72521677}" srcId="{40FC445F-1D16-40FC-ACA5-128C962C1A71}" destId="{78FCCA47-BA2A-4672-95DA-414519D44206}" srcOrd="5" destOrd="0" parTransId="{3DCE37F4-DA5A-48EA-A9F9-A540802BEFF9}" sibTransId="{CAC3B071-3E58-4CCC-A6A0-E7742C6D5AAC}"/>
    <dgm:cxn modelId="{40147462-0561-4955-9B28-BF0EEDE3B5EB}" type="presOf" srcId="{98C337CF-1319-4B6D-83A0-1BD04249443C}" destId="{C2CD9C0F-FCBB-4246-9881-B13ADA996C84}" srcOrd="0" destOrd="0" presId="urn:microsoft.com/office/officeart/2005/8/layout/list1"/>
    <dgm:cxn modelId="{43209F00-9AC7-4374-ADC5-B32932F2AB77}" type="presOf" srcId="{3D63FFF0-635A-47D6-9543-48FCF583C2D3}" destId="{418012C2-D023-486F-9860-8F5BCEF2A80D}" srcOrd="0" destOrd="0" presId="urn:microsoft.com/office/officeart/2005/8/layout/list1"/>
    <dgm:cxn modelId="{C29E9961-0460-4A2A-BEF5-D9A63505DA4A}" type="presOf" srcId="{D1C0C2A4-74AE-4683-854D-CEB9686938EF}" destId="{A9F175FF-9436-44AE-917F-CF365C712A74}" srcOrd="0" destOrd="0" presId="urn:microsoft.com/office/officeart/2005/8/layout/list1"/>
    <dgm:cxn modelId="{EB04498A-B73F-4D5A-B607-5A0F6F67DFC2}" type="presOf" srcId="{D1C0C2A4-74AE-4683-854D-CEB9686938EF}" destId="{BEE6F8EC-43C9-404A-A61F-5121B3D91A5F}" srcOrd="1" destOrd="0" presId="urn:microsoft.com/office/officeart/2005/8/layout/list1"/>
    <dgm:cxn modelId="{D58208AF-5168-4534-B884-815A09803708}" type="presOf" srcId="{78FCCA47-BA2A-4672-95DA-414519D44206}" destId="{4100A425-DAFB-4CB1-9DEB-664CE18E1542}" srcOrd="1" destOrd="0" presId="urn:microsoft.com/office/officeart/2005/8/layout/list1"/>
    <dgm:cxn modelId="{10A6D7D0-CB4E-4819-8458-8BD0623D8D94}" type="presOf" srcId="{3D63FFF0-635A-47D6-9543-48FCF583C2D3}" destId="{C82D647E-E0F6-452A-B987-2D089D163774}" srcOrd="1" destOrd="0" presId="urn:microsoft.com/office/officeart/2005/8/layout/list1"/>
    <dgm:cxn modelId="{4A6285F9-7147-432C-9387-3BABDDC4B5C3}" type="presOf" srcId="{83212B7F-D055-4BDD-978A-0E77CB140085}" destId="{B3BE2696-5F08-4242-9669-DFCED87C1887}" srcOrd="0" destOrd="0" presId="urn:microsoft.com/office/officeart/2005/8/layout/list1"/>
    <dgm:cxn modelId="{A4CBA76A-0F18-4D75-93EF-D26498BFD1BA}" srcId="{40FC445F-1D16-40FC-ACA5-128C962C1A71}" destId="{D1C0C2A4-74AE-4683-854D-CEB9686938EF}" srcOrd="6" destOrd="0" parTransId="{4DBE5E38-56C7-4DF3-8010-736CE163F40B}" sibTransId="{5B5A4F62-A38C-462F-B3FC-9755C0187979}"/>
    <dgm:cxn modelId="{504C0FCF-0FFE-4F32-8B72-B4C14C30F844}" type="presOf" srcId="{1704FF73-E057-48EB-80C9-10247899829C}" destId="{10E17E30-22E9-4801-AC16-A617EEA920E5}" srcOrd="1" destOrd="0" presId="urn:microsoft.com/office/officeart/2005/8/layout/list1"/>
    <dgm:cxn modelId="{8CBA6145-EAEB-44D2-AF7F-3D090E20D453}" type="presOf" srcId="{796BB1E3-C92E-4B7F-AC34-2C57E22310F9}" destId="{CD1A11F1-6523-4E47-A0D6-2798CD7B77A7}" srcOrd="1" destOrd="0" presId="urn:microsoft.com/office/officeart/2005/8/layout/list1"/>
    <dgm:cxn modelId="{8E45A85E-CFA5-474D-A4DE-E0BC8DA0B5F1}" type="presOf" srcId="{98C337CF-1319-4B6D-83A0-1BD04249443C}" destId="{1555AC1A-5EAD-45FF-A5D3-244317E28CC2}" srcOrd="1" destOrd="0" presId="urn:microsoft.com/office/officeart/2005/8/layout/list1"/>
    <dgm:cxn modelId="{0886114D-EDBA-4F5D-B705-1D6DB9F37FD5}" type="presOf" srcId="{796BB1E3-C92E-4B7F-AC34-2C57E22310F9}" destId="{FF253A4E-6B2A-4D5B-9BC4-3C2E2AF2F59B}" srcOrd="0" destOrd="0" presId="urn:microsoft.com/office/officeart/2005/8/layout/list1"/>
    <dgm:cxn modelId="{909BE8EC-F75D-4C37-8E50-01FCE5F0D254}" type="presOf" srcId="{40FC445F-1D16-40FC-ACA5-128C962C1A71}" destId="{D0923C30-BE2E-45E8-8EBB-220DBAD4D00A}" srcOrd="0" destOrd="0" presId="urn:microsoft.com/office/officeart/2005/8/layout/list1"/>
    <dgm:cxn modelId="{ABB32F74-CF16-4A9A-A36D-A6B217FEBF2D}" type="presOf" srcId="{05F02BD3-4DFC-4CEE-9279-D7F97DB6B9F8}" destId="{53CC64D7-1CC1-40AC-9DB0-2727628E85A0}" srcOrd="1" destOrd="0" presId="urn:microsoft.com/office/officeart/2005/8/layout/list1"/>
    <dgm:cxn modelId="{518DC4B9-8ABD-48F8-8F39-63001D1B22B3}" type="presParOf" srcId="{D0923C30-BE2E-45E8-8EBB-220DBAD4D00A}" destId="{49CFD8B7-3160-47CA-9F3C-7E93309100D2}" srcOrd="0" destOrd="0" presId="urn:microsoft.com/office/officeart/2005/8/layout/list1"/>
    <dgm:cxn modelId="{98A6CB3B-D1D6-4B50-8A71-E36F8B59EB43}" type="presParOf" srcId="{49CFD8B7-3160-47CA-9F3C-7E93309100D2}" destId="{52FDC0B3-E9B1-4E21-9689-E0380FF6499F}" srcOrd="0" destOrd="0" presId="urn:microsoft.com/office/officeart/2005/8/layout/list1"/>
    <dgm:cxn modelId="{49D621CC-A74A-4F0D-A1CC-0C27211A6B83}" type="presParOf" srcId="{49CFD8B7-3160-47CA-9F3C-7E93309100D2}" destId="{53CC64D7-1CC1-40AC-9DB0-2727628E85A0}" srcOrd="1" destOrd="0" presId="urn:microsoft.com/office/officeart/2005/8/layout/list1"/>
    <dgm:cxn modelId="{25B88E50-B826-4868-A4E3-680B5793A9C4}" type="presParOf" srcId="{D0923C30-BE2E-45E8-8EBB-220DBAD4D00A}" destId="{5A3B59CB-525E-4DCF-B439-0126A18BAF4B}" srcOrd="1" destOrd="0" presId="urn:microsoft.com/office/officeart/2005/8/layout/list1"/>
    <dgm:cxn modelId="{7BD3C768-82F9-4A14-B109-7AA887359C66}" type="presParOf" srcId="{D0923C30-BE2E-45E8-8EBB-220DBAD4D00A}" destId="{122E5391-9DA2-41D8-9AD8-38D2FDC8C0F4}" srcOrd="2" destOrd="0" presId="urn:microsoft.com/office/officeart/2005/8/layout/list1"/>
    <dgm:cxn modelId="{36609C46-2FB9-4D2E-91A0-2F14BE9D2F20}" type="presParOf" srcId="{D0923C30-BE2E-45E8-8EBB-220DBAD4D00A}" destId="{79EF867B-3F11-47EA-B687-F10D5578A3C9}" srcOrd="3" destOrd="0" presId="urn:microsoft.com/office/officeart/2005/8/layout/list1"/>
    <dgm:cxn modelId="{26F50544-F07A-457E-939D-E1D58C1DDAB6}" type="presParOf" srcId="{D0923C30-BE2E-45E8-8EBB-220DBAD4D00A}" destId="{FBC90CCE-6887-4D62-B402-A117073B3CD0}" srcOrd="4" destOrd="0" presId="urn:microsoft.com/office/officeart/2005/8/layout/list1"/>
    <dgm:cxn modelId="{BCC94B8C-ECA5-469C-9B96-321054BD552E}" type="presParOf" srcId="{FBC90CCE-6887-4D62-B402-A117073B3CD0}" destId="{418012C2-D023-486F-9860-8F5BCEF2A80D}" srcOrd="0" destOrd="0" presId="urn:microsoft.com/office/officeart/2005/8/layout/list1"/>
    <dgm:cxn modelId="{01450BE8-8CF4-4634-8F2D-93C07DE148F8}" type="presParOf" srcId="{FBC90CCE-6887-4D62-B402-A117073B3CD0}" destId="{C82D647E-E0F6-452A-B987-2D089D163774}" srcOrd="1" destOrd="0" presId="urn:microsoft.com/office/officeart/2005/8/layout/list1"/>
    <dgm:cxn modelId="{06DD923D-CAAD-46F9-835D-932A74F746D3}" type="presParOf" srcId="{D0923C30-BE2E-45E8-8EBB-220DBAD4D00A}" destId="{F39BE14F-83F6-4107-99B0-016B4AFD203A}" srcOrd="5" destOrd="0" presId="urn:microsoft.com/office/officeart/2005/8/layout/list1"/>
    <dgm:cxn modelId="{C3D4A821-02C0-4FBE-8CB9-DF19D9C93925}" type="presParOf" srcId="{D0923C30-BE2E-45E8-8EBB-220DBAD4D00A}" destId="{485064D7-2CBC-4C35-B0E5-30D91D416E30}" srcOrd="6" destOrd="0" presId="urn:microsoft.com/office/officeart/2005/8/layout/list1"/>
    <dgm:cxn modelId="{8416D472-FB1F-423D-A30D-CA6AD36B7987}" type="presParOf" srcId="{D0923C30-BE2E-45E8-8EBB-220DBAD4D00A}" destId="{B507DE7D-FB96-4468-9F42-F00C26C8E37D}" srcOrd="7" destOrd="0" presId="urn:microsoft.com/office/officeart/2005/8/layout/list1"/>
    <dgm:cxn modelId="{2392270D-B80F-4EF4-AD6A-AA37F54F9C06}" type="presParOf" srcId="{D0923C30-BE2E-45E8-8EBB-220DBAD4D00A}" destId="{38FF86C3-36CB-420D-8053-E440547C5092}" srcOrd="8" destOrd="0" presId="urn:microsoft.com/office/officeart/2005/8/layout/list1"/>
    <dgm:cxn modelId="{038E1B78-99D7-411A-933C-956AE348FFE6}" type="presParOf" srcId="{38FF86C3-36CB-420D-8053-E440547C5092}" destId="{FF253A4E-6B2A-4D5B-9BC4-3C2E2AF2F59B}" srcOrd="0" destOrd="0" presId="urn:microsoft.com/office/officeart/2005/8/layout/list1"/>
    <dgm:cxn modelId="{21D2CB40-7F95-4E42-81AA-C3063B8F50E7}" type="presParOf" srcId="{38FF86C3-36CB-420D-8053-E440547C5092}" destId="{CD1A11F1-6523-4E47-A0D6-2798CD7B77A7}" srcOrd="1" destOrd="0" presId="urn:microsoft.com/office/officeart/2005/8/layout/list1"/>
    <dgm:cxn modelId="{414A3944-835F-469E-A2C5-A0BB46F25EE3}" type="presParOf" srcId="{D0923C30-BE2E-45E8-8EBB-220DBAD4D00A}" destId="{A9DE0727-98C3-49F5-88B4-B3B4EBECCC6B}" srcOrd="9" destOrd="0" presId="urn:microsoft.com/office/officeart/2005/8/layout/list1"/>
    <dgm:cxn modelId="{EC6A2BEE-D262-49FA-8A98-BFFA7B847B35}" type="presParOf" srcId="{D0923C30-BE2E-45E8-8EBB-220DBAD4D00A}" destId="{752B9485-786F-41C7-86AF-4895D81C3C4D}" srcOrd="10" destOrd="0" presId="urn:microsoft.com/office/officeart/2005/8/layout/list1"/>
    <dgm:cxn modelId="{970CEE03-A503-452A-B569-BB5A2C5F72B3}" type="presParOf" srcId="{D0923C30-BE2E-45E8-8EBB-220DBAD4D00A}" destId="{B8DAC23C-7380-477E-94FE-671270D3985F}" srcOrd="11" destOrd="0" presId="urn:microsoft.com/office/officeart/2005/8/layout/list1"/>
    <dgm:cxn modelId="{993BDC91-6748-4853-BA3C-2507C944677D}" type="presParOf" srcId="{D0923C30-BE2E-45E8-8EBB-220DBAD4D00A}" destId="{DC106D95-0F42-4638-8DF2-3CD130594AF5}" srcOrd="12" destOrd="0" presId="urn:microsoft.com/office/officeart/2005/8/layout/list1"/>
    <dgm:cxn modelId="{A3A251C7-7CCB-4B65-987B-31705E0F8FBE}" type="presParOf" srcId="{DC106D95-0F42-4638-8DF2-3CD130594AF5}" destId="{5F1FD3A7-2E21-4C24-ABA7-3F0BDE0AD5DD}" srcOrd="0" destOrd="0" presId="urn:microsoft.com/office/officeart/2005/8/layout/list1"/>
    <dgm:cxn modelId="{C0B225ED-DBDA-4055-BF97-D85D56E1FB8B}" type="presParOf" srcId="{DC106D95-0F42-4638-8DF2-3CD130594AF5}" destId="{D8F3B819-52D1-4F07-8974-6DC768A3752D}" srcOrd="1" destOrd="0" presId="urn:microsoft.com/office/officeart/2005/8/layout/list1"/>
    <dgm:cxn modelId="{7A291007-F70D-4B93-BC71-A0EB6E3F86C7}" type="presParOf" srcId="{D0923C30-BE2E-45E8-8EBB-220DBAD4D00A}" destId="{276FC423-3B72-4284-967D-DEED9906E40A}" srcOrd="13" destOrd="0" presId="urn:microsoft.com/office/officeart/2005/8/layout/list1"/>
    <dgm:cxn modelId="{09A4D987-CFDC-462B-98C0-1D7744422507}" type="presParOf" srcId="{D0923C30-BE2E-45E8-8EBB-220DBAD4D00A}" destId="{3C0772A2-37F1-41FD-A405-60F58262BDF6}" srcOrd="14" destOrd="0" presId="urn:microsoft.com/office/officeart/2005/8/layout/list1"/>
    <dgm:cxn modelId="{F17F6612-EFC0-42DC-BD8D-EAF94E67397E}" type="presParOf" srcId="{D0923C30-BE2E-45E8-8EBB-220DBAD4D00A}" destId="{C89A2BCF-B523-4D30-AB18-1FFA0DC1AF75}" srcOrd="15" destOrd="0" presId="urn:microsoft.com/office/officeart/2005/8/layout/list1"/>
    <dgm:cxn modelId="{3FC06FA0-F43C-449F-B1A3-9BABFE5B31DC}" type="presParOf" srcId="{D0923C30-BE2E-45E8-8EBB-220DBAD4D00A}" destId="{2AC1508E-B763-419C-846B-183DA15BF919}" srcOrd="16" destOrd="0" presId="urn:microsoft.com/office/officeart/2005/8/layout/list1"/>
    <dgm:cxn modelId="{4E5DF5B3-A498-473B-AAB6-B2068909B5F0}" type="presParOf" srcId="{2AC1508E-B763-419C-846B-183DA15BF919}" destId="{B3BE2696-5F08-4242-9669-DFCED87C1887}" srcOrd="0" destOrd="0" presId="urn:microsoft.com/office/officeart/2005/8/layout/list1"/>
    <dgm:cxn modelId="{026BFEDF-7E96-440E-BA21-80F397F77543}" type="presParOf" srcId="{2AC1508E-B763-419C-846B-183DA15BF919}" destId="{D19F0922-A97C-490F-945B-F8C3BA444F4C}" srcOrd="1" destOrd="0" presId="urn:microsoft.com/office/officeart/2005/8/layout/list1"/>
    <dgm:cxn modelId="{129FFEE7-F972-49DB-9C2F-31E356F9D4D3}" type="presParOf" srcId="{D0923C30-BE2E-45E8-8EBB-220DBAD4D00A}" destId="{CF08354C-E472-4921-97C1-E01F75A65639}" srcOrd="17" destOrd="0" presId="urn:microsoft.com/office/officeart/2005/8/layout/list1"/>
    <dgm:cxn modelId="{DEDCAE07-EC2C-43D1-B5E6-E5D515103F84}" type="presParOf" srcId="{D0923C30-BE2E-45E8-8EBB-220DBAD4D00A}" destId="{449B2DC5-1512-4E02-A7B7-0F843B74C516}" srcOrd="18" destOrd="0" presId="urn:microsoft.com/office/officeart/2005/8/layout/list1"/>
    <dgm:cxn modelId="{A11CF18D-AE78-43BE-83F7-052B53B1806D}" type="presParOf" srcId="{D0923C30-BE2E-45E8-8EBB-220DBAD4D00A}" destId="{D085AEA4-342B-4DD0-8827-76F69B8493EB}" srcOrd="19" destOrd="0" presId="urn:microsoft.com/office/officeart/2005/8/layout/list1"/>
    <dgm:cxn modelId="{818A094D-E701-4DAF-9275-71CF14BD4213}" type="presParOf" srcId="{D0923C30-BE2E-45E8-8EBB-220DBAD4D00A}" destId="{510248C7-E009-49FD-8BAD-82ACDB75FFCB}" srcOrd="20" destOrd="0" presId="urn:microsoft.com/office/officeart/2005/8/layout/list1"/>
    <dgm:cxn modelId="{059F1742-D4C2-461A-9EA6-21AC55050B2B}" type="presParOf" srcId="{510248C7-E009-49FD-8BAD-82ACDB75FFCB}" destId="{8D1F887A-F364-4A45-8A9E-141406AF1825}" srcOrd="0" destOrd="0" presId="urn:microsoft.com/office/officeart/2005/8/layout/list1"/>
    <dgm:cxn modelId="{3DCF626C-7785-46E2-9FE9-085E9608EBC5}" type="presParOf" srcId="{510248C7-E009-49FD-8BAD-82ACDB75FFCB}" destId="{4100A425-DAFB-4CB1-9DEB-664CE18E1542}" srcOrd="1" destOrd="0" presId="urn:microsoft.com/office/officeart/2005/8/layout/list1"/>
    <dgm:cxn modelId="{FFF72601-BE71-45D8-AEF6-8E995E0B97E3}" type="presParOf" srcId="{D0923C30-BE2E-45E8-8EBB-220DBAD4D00A}" destId="{05D2DDFB-2A39-4AB6-855F-3F8BB4A69960}" srcOrd="21" destOrd="0" presId="urn:microsoft.com/office/officeart/2005/8/layout/list1"/>
    <dgm:cxn modelId="{FF5303B0-CB29-4598-87A4-ADD9BD35A6CE}" type="presParOf" srcId="{D0923C30-BE2E-45E8-8EBB-220DBAD4D00A}" destId="{AF85D257-E2B3-49DF-A8ED-D13CA8F3087C}" srcOrd="22" destOrd="0" presId="urn:microsoft.com/office/officeart/2005/8/layout/list1"/>
    <dgm:cxn modelId="{00824390-51BF-4D04-BE73-1F76678BA30F}" type="presParOf" srcId="{D0923C30-BE2E-45E8-8EBB-220DBAD4D00A}" destId="{784261BD-BBA7-417E-9394-A9F76B10BBD0}" srcOrd="23" destOrd="0" presId="urn:microsoft.com/office/officeart/2005/8/layout/list1"/>
    <dgm:cxn modelId="{2133C92B-B43E-4AD0-BEB8-56AEC9AE4DE1}" type="presParOf" srcId="{D0923C30-BE2E-45E8-8EBB-220DBAD4D00A}" destId="{804A61FA-EA4C-4691-8D9A-F451A764F0E2}" srcOrd="24" destOrd="0" presId="urn:microsoft.com/office/officeart/2005/8/layout/list1"/>
    <dgm:cxn modelId="{97AF7876-2379-4694-A22E-35D58AB35749}" type="presParOf" srcId="{804A61FA-EA4C-4691-8D9A-F451A764F0E2}" destId="{A9F175FF-9436-44AE-917F-CF365C712A74}" srcOrd="0" destOrd="0" presId="urn:microsoft.com/office/officeart/2005/8/layout/list1"/>
    <dgm:cxn modelId="{06990000-24BD-46D6-9372-C5C09C618590}" type="presParOf" srcId="{804A61FA-EA4C-4691-8D9A-F451A764F0E2}" destId="{BEE6F8EC-43C9-404A-A61F-5121B3D91A5F}" srcOrd="1" destOrd="0" presId="urn:microsoft.com/office/officeart/2005/8/layout/list1"/>
    <dgm:cxn modelId="{C37088C8-DFDA-48AB-8676-A4F2874886FE}" type="presParOf" srcId="{D0923C30-BE2E-45E8-8EBB-220DBAD4D00A}" destId="{A4611D36-D077-4E98-A2FE-18D91F9B6FA1}" srcOrd="25" destOrd="0" presId="urn:microsoft.com/office/officeart/2005/8/layout/list1"/>
    <dgm:cxn modelId="{468E3E1C-7F06-4452-A129-98F452185B12}" type="presParOf" srcId="{D0923C30-BE2E-45E8-8EBB-220DBAD4D00A}" destId="{7ECCDCD5-C772-45E9-ACA8-5F65B898F47F}" srcOrd="26" destOrd="0" presId="urn:microsoft.com/office/officeart/2005/8/layout/list1"/>
    <dgm:cxn modelId="{65D6DC9D-1527-4E07-B31A-9E525F9E4DAE}" type="presParOf" srcId="{D0923C30-BE2E-45E8-8EBB-220DBAD4D00A}" destId="{F419D9A8-7F37-403F-8FD4-1DDBFD277265}" srcOrd="27" destOrd="0" presId="urn:microsoft.com/office/officeart/2005/8/layout/list1"/>
    <dgm:cxn modelId="{EEB49208-03F1-4465-92D8-2A8AF41043FB}" type="presParOf" srcId="{D0923C30-BE2E-45E8-8EBB-220DBAD4D00A}" destId="{F59554BF-335D-4F53-9C12-6CB2A22D8559}" srcOrd="28" destOrd="0" presId="urn:microsoft.com/office/officeart/2005/8/layout/list1"/>
    <dgm:cxn modelId="{9B1B4F53-B787-4889-96A4-950C6819B929}" type="presParOf" srcId="{F59554BF-335D-4F53-9C12-6CB2A22D8559}" destId="{2CC66DB7-A20B-4838-8D7A-C50BA305DCA4}" srcOrd="0" destOrd="0" presId="urn:microsoft.com/office/officeart/2005/8/layout/list1"/>
    <dgm:cxn modelId="{C0597ACF-66CB-4194-93DF-7B4D8516E351}" type="presParOf" srcId="{F59554BF-335D-4F53-9C12-6CB2A22D8559}" destId="{10E17E30-22E9-4801-AC16-A617EEA920E5}" srcOrd="1" destOrd="0" presId="urn:microsoft.com/office/officeart/2005/8/layout/list1"/>
    <dgm:cxn modelId="{A3F9496C-DE58-4DA3-A692-53B9D5C58BD2}" type="presParOf" srcId="{D0923C30-BE2E-45E8-8EBB-220DBAD4D00A}" destId="{5817C9BA-5D90-452A-980A-6190C1A6FB3C}" srcOrd="29" destOrd="0" presId="urn:microsoft.com/office/officeart/2005/8/layout/list1"/>
    <dgm:cxn modelId="{677332DC-5C6F-4E40-A9F9-06AAFEB08F0F}" type="presParOf" srcId="{D0923C30-BE2E-45E8-8EBB-220DBAD4D00A}" destId="{9DF54828-D5ED-4F4B-8A5B-165CA17E6622}" srcOrd="30" destOrd="0" presId="urn:microsoft.com/office/officeart/2005/8/layout/list1"/>
    <dgm:cxn modelId="{AB64939D-3B3C-4A23-931D-2959CF49E386}" type="presParOf" srcId="{D0923C30-BE2E-45E8-8EBB-220DBAD4D00A}" destId="{5EA6CC42-21E5-41A3-BAA1-3C0FF15F19DD}" srcOrd="31" destOrd="0" presId="urn:microsoft.com/office/officeart/2005/8/layout/list1"/>
    <dgm:cxn modelId="{B78DE6A0-061D-4E5C-B3E0-CD7A6198D38C}" type="presParOf" srcId="{D0923C30-BE2E-45E8-8EBB-220DBAD4D00A}" destId="{13026E67-B3FB-4848-92A4-AB88ACEA79FA}" srcOrd="32" destOrd="0" presId="urn:microsoft.com/office/officeart/2005/8/layout/list1"/>
    <dgm:cxn modelId="{B5858CFF-5FC3-43F9-9B80-DAD9DA7758E5}" type="presParOf" srcId="{13026E67-B3FB-4848-92A4-AB88ACEA79FA}" destId="{C2CD9C0F-FCBB-4246-9881-B13ADA996C84}" srcOrd="0" destOrd="0" presId="urn:microsoft.com/office/officeart/2005/8/layout/list1"/>
    <dgm:cxn modelId="{DD8A6896-DD4B-4910-BAC8-2AAA78275B0F}" type="presParOf" srcId="{13026E67-B3FB-4848-92A4-AB88ACEA79FA}" destId="{1555AC1A-5EAD-45FF-A5D3-244317E28CC2}" srcOrd="1" destOrd="0" presId="urn:microsoft.com/office/officeart/2005/8/layout/list1"/>
    <dgm:cxn modelId="{7997BD3A-73D5-4765-B13B-21E0A1881160}" type="presParOf" srcId="{D0923C30-BE2E-45E8-8EBB-220DBAD4D00A}" destId="{95FE4E26-8494-4D3E-A81F-3A545B36FBDD}" srcOrd="33" destOrd="0" presId="urn:microsoft.com/office/officeart/2005/8/layout/list1"/>
    <dgm:cxn modelId="{6FA458E0-8A0E-4000-BC54-F24DD31A4249}" type="presParOf" srcId="{D0923C30-BE2E-45E8-8EBB-220DBAD4D00A}" destId="{8DE7C601-6B15-4CCD-828B-0ACE863AC3F0}" srcOrd="3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C58CFB-041C-4F91-93BB-1388E5302145}" type="doc">
      <dgm:prSet loTypeId="urn:microsoft.com/office/officeart/2005/8/layout/matrix1" loCatId="matrix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50C562-5BAC-443F-A045-99C496D68642}">
      <dgm:prSet phldrT="[Текст]" custT="1"/>
      <dgm:spPr/>
      <dgm:t>
        <a:bodyPr/>
        <a:lstStyle/>
        <a:p>
          <a:r>
            <a:rPr lang="kk-KZ" sz="16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Шығармашылық дарынын шыңдайтын үйірмелер</a:t>
          </a:r>
          <a:endParaRPr lang="ru-RU" sz="1600" b="1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BF6FE3-C35E-4E66-BF01-A62F0FE42E21}" type="parTrans" cxnId="{7134F1F9-58CD-4326-A94C-0AA224360735}">
      <dgm:prSet/>
      <dgm:spPr/>
      <dgm:t>
        <a:bodyPr/>
        <a:lstStyle/>
        <a:p>
          <a:endParaRPr lang="ru-RU"/>
        </a:p>
      </dgm:t>
    </dgm:pt>
    <dgm:pt modelId="{19DFB82F-541B-4F5C-958C-F1F0E59E47DB}" type="sibTrans" cxnId="{7134F1F9-58CD-4326-A94C-0AA224360735}">
      <dgm:prSet/>
      <dgm:spPr/>
      <dgm:t>
        <a:bodyPr/>
        <a:lstStyle/>
        <a:p>
          <a:endParaRPr lang="ru-RU"/>
        </a:p>
      </dgm:t>
    </dgm:pt>
    <dgm:pt modelId="{57AEB502-0EF0-4003-AD71-B2FDE33B2629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kk-KZ" sz="16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«Сәндік қолтаңбалы өнер» </a:t>
          </a:r>
          <a:endParaRPr lang="ru-RU" sz="16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FE26E6-87C8-4659-BEC3-42010F642C1C}" type="parTrans" cxnId="{AFEF63C9-F88A-4878-BB64-268BC41E87F1}">
      <dgm:prSet/>
      <dgm:spPr/>
      <dgm:t>
        <a:bodyPr/>
        <a:lstStyle/>
        <a:p>
          <a:endParaRPr lang="ru-RU"/>
        </a:p>
      </dgm:t>
    </dgm:pt>
    <dgm:pt modelId="{BAA90194-47F5-4BD1-84CE-8E9EE6E739FD}" type="sibTrans" cxnId="{AFEF63C9-F88A-4878-BB64-268BC41E87F1}">
      <dgm:prSet/>
      <dgm:spPr/>
      <dgm:t>
        <a:bodyPr/>
        <a:lstStyle/>
        <a:p>
          <a:endParaRPr lang="ru-RU"/>
        </a:p>
      </dgm:t>
    </dgm:pt>
    <dgm:pt modelId="{2EF8D477-FB71-40C3-8995-0136359A8920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kk-KZ" sz="16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«Домбыра», «Вокал»</a:t>
          </a:r>
          <a:endParaRPr lang="ru-RU" sz="16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79A276-DC20-4E14-8E16-18803E945317}" type="parTrans" cxnId="{5E97207C-7B7E-4446-84E4-FBDFFD135CC3}">
      <dgm:prSet/>
      <dgm:spPr/>
      <dgm:t>
        <a:bodyPr/>
        <a:lstStyle/>
        <a:p>
          <a:endParaRPr lang="ru-RU"/>
        </a:p>
      </dgm:t>
    </dgm:pt>
    <dgm:pt modelId="{0425B8D9-72B9-4089-90CA-49CC839E1CEC}" type="sibTrans" cxnId="{5E97207C-7B7E-4446-84E4-FBDFFD135CC3}">
      <dgm:prSet/>
      <dgm:spPr/>
      <dgm:t>
        <a:bodyPr/>
        <a:lstStyle/>
        <a:p>
          <a:endParaRPr lang="ru-RU"/>
        </a:p>
      </dgm:t>
    </dgm:pt>
    <dgm:pt modelId="{0FE7C6E3-C05F-4483-89A9-375DA8320AC2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kk-KZ" sz="16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«Айтыс»</a:t>
          </a:r>
          <a:endParaRPr lang="ru-RU" sz="16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D025CB-7FDB-4671-9C7D-756C4CEFF6FE}" type="parTrans" cxnId="{6A9F8023-8274-49D7-9770-E5D1E30614E4}">
      <dgm:prSet/>
      <dgm:spPr/>
      <dgm:t>
        <a:bodyPr/>
        <a:lstStyle/>
        <a:p>
          <a:endParaRPr lang="ru-RU"/>
        </a:p>
      </dgm:t>
    </dgm:pt>
    <dgm:pt modelId="{DD5269B5-1DD5-44AA-A77E-E7CDAC2DDBE7}" type="sibTrans" cxnId="{6A9F8023-8274-49D7-9770-E5D1E30614E4}">
      <dgm:prSet/>
      <dgm:spPr/>
      <dgm:t>
        <a:bodyPr/>
        <a:lstStyle/>
        <a:p>
          <a:endParaRPr lang="ru-RU"/>
        </a:p>
      </dgm:t>
    </dgm:pt>
    <dgm:pt modelId="{DE0D3961-6EE3-4038-A150-A8FED326332F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kk-KZ" sz="16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«Ділмар» (шешендік өнер)</a:t>
          </a:r>
          <a:endParaRPr lang="ru-RU" sz="16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BFD9D4-0480-4116-9588-F9A3CAA1A9F8}" type="parTrans" cxnId="{206930E4-2B7D-472A-BA43-7C431C5C5402}">
      <dgm:prSet/>
      <dgm:spPr/>
      <dgm:t>
        <a:bodyPr/>
        <a:lstStyle/>
        <a:p>
          <a:endParaRPr lang="ru-RU"/>
        </a:p>
      </dgm:t>
    </dgm:pt>
    <dgm:pt modelId="{F951B137-C6EB-4FE5-8DAE-B211B111D07D}" type="sibTrans" cxnId="{206930E4-2B7D-472A-BA43-7C431C5C5402}">
      <dgm:prSet/>
      <dgm:spPr/>
      <dgm:t>
        <a:bodyPr/>
        <a:lstStyle/>
        <a:p>
          <a:endParaRPr lang="ru-RU"/>
        </a:p>
      </dgm:t>
    </dgm:pt>
    <dgm:pt modelId="{A6E0839B-71B3-4E44-9E09-44E0E568F625}" type="pres">
      <dgm:prSet presAssocID="{1EC58CFB-041C-4F91-93BB-1388E530214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3E0772-BF28-4B10-B43D-BDA5418A9BFE}" type="pres">
      <dgm:prSet presAssocID="{1EC58CFB-041C-4F91-93BB-1388E5302145}" presName="matrix" presStyleCnt="0"/>
      <dgm:spPr/>
    </dgm:pt>
    <dgm:pt modelId="{9FC12BC7-69D6-4F0E-83B2-68353BDB92F6}" type="pres">
      <dgm:prSet presAssocID="{1EC58CFB-041C-4F91-93BB-1388E5302145}" presName="tile1" presStyleLbl="node1" presStyleIdx="0" presStyleCnt="4"/>
      <dgm:spPr/>
      <dgm:t>
        <a:bodyPr/>
        <a:lstStyle/>
        <a:p>
          <a:endParaRPr lang="ru-RU"/>
        </a:p>
      </dgm:t>
    </dgm:pt>
    <dgm:pt modelId="{03F78AD5-AE56-4615-983D-E5DD9D2F5C12}" type="pres">
      <dgm:prSet presAssocID="{1EC58CFB-041C-4F91-93BB-1388E530214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E8CED5-5D79-4F24-A291-F07D85A4A3D4}" type="pres">
      <dgm:prSet presAssocID="{1EC58CFB-041C-4F91-93BB-1388E5302145}" presName="tile2" presStyleLbl="node1" presStyleIdx="1" presStyleCnt="4"/>
      <dgm:spPr/>
      <dgm:t>
        <a:bodyPr/>
        <a:lstStyle/>
        <a:p>
          <a:endParaRPr lang="ru-RU"/>
        </a:p>
      </dgm:t>
    </dgm:pt>
    <dgm:pt modelId="{80FC0FE1-24A0-4D0F-8152-B80054B9CFDB}" type="pres">
      <dgm:prSet presAssocID="{1EC58CFB-041C-4F91-93BB-1388E530214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6D62E2-63EA-4B4C-ADEA-F656AA9E8147}" type="pres">
      <dgm:prSet presAssocID="{1EC58CFB-041C-4F91-93BB-1388E5302145}" presName="tile3" presStyleLbl="node1" presStyleIdx="2" presStyleCnt="4"/>
      <dgm:spPr/>
      <dgm:t>
        <a:bodyPr/>
        <a:lstStyle/>
        <a:p>
          <a:endParaRPr lang="ru-RU"/>
        </a:p>
      </dgm:t>
    </dgm:pt>
    <dgm:pt modelId="{AAF0ED1F-224B-4E01-8B67-F3FC9E173639}" type="pres">
      <dgm:prSet presAssocID="{1EC58CFB-041C-4F91-93BB-1388E530214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DFD812-B71C-4ACC-B01A-D613165AE9E1}" type="pres">
      <dgm:prSet presAssocID="{1EC58CFB-041C-4F91-93BB-1388E5302145}" presName="tile4" presStyleLbl="node1" presStyleIdx="3" presStyleCnt="4"/>
      <dgm:spPr/>
      <dgm:t>
        <a:bodyPr/>
        <a:lstStyle/>
        <a:p>
          <a:endParaRPr lang="ru-RU"/>
        </a:p>
      </dgm:t>
    </dgm:pt>
    <dgm:pt modelId="{AE684D7D-A7A3-4FAF-A47A-CB314B86C8FA}" type="pres">
      <dgm:prSet presAssocID="{1EC58CFB-041C-4F91-93BB-1388E530214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EDA47C-FAD0-4043-AF66-CA4B9982BF98}" type="pres">
      <dgm:prSet presAssocID="{1EC58CFB-041C-4F91-93BB-1388E5302145}" presName="centerTile" presStyleLbl="fgShp" presStyleIdx="0" presStyleCnt="1" custScaleX="194956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22FD02D5-EE23-4D7F-B46D-8401EE1769B9}" type="presOf" srcId="{2EF8D477-FB71-40C3-8995-0136359A8920}" destId="{80FC0FE1-24A0-4D0F-8152-B80054B9CFDB}" srcOrd="1" destOrd="0" presId="urn:microsoft.com/office/officeart/2005/8/layout/matrix1"/>
    <dgm:cxn modelId="{CBE4F9BB-226B-4632-929C-9AA6E8C3D910}" type="presOf" srcId="{2EF8D477-FB71-40C3-8995-0136359A8920}" destId="{17E8CED5-5D79-4F24-A291-F07D85A4A3D4}" srcOrd="0" destOrd="0" presId="urn:microsoft.com/office/officeart/2005/8/layout/matrix1"/>
    <dgm:cxn modelId="{7134F1F9-58CD-4326-A94C-0AA224360735}" srcId="{1EC58CFB-041C-4F91-93BB-1388E5302145}" destId="{E850C562-5BAC-443F-A045-99C496D68642}" srcOrd="0" destOrd="0" parTransId="{05BF6FE3-C35E-4E66-BF01-A62F0FE42E21}" sibTransId="{19DFB82F-541B-4F5C-958C-F1F0E59E47DB}"/>
    <dgm:cxn modelId="{C17B29A4-94AF-4E1A-A6BD-18FB2142CDA0}" type="presOf" srcId="{0FE7C6E3-C05F-4483-89A9-375DA8320AC2}" destId="{AAF0ED1F-224B-4E01-8B67-F3FC9E173639}" srcOrd="1" destOrd="0" presId="urn:microsoft.com/office/officeart/2005/8/layout/matrix1"/>
    <dgm:cxn modelId="{3529AB6A-9745-4C30-9826-57F9E5016C70}" type="presOf" srcId="{DE0D3961-6EE3-4038-A150-A8FED326332F}" destId="{B4DFD812-B71C-4ACC-B01A-D613165AE9E1}" srcOrd="0" destOrd="0" presId="urn:microsoft.com/office/officeart/2005/8/layout/matrix1"/>
    <dgm:cxn modelId="{954D264D-1207-45B4-96C1-BFD33A0F56F6}" type="presOf" srcId="{1EC58CFB-041C-4F91-93BB-1388E5302145}" destId="{A6E0839B-71B3-4E44-9E09-44E0E568F625}" srcOrd="0" destOrd="0" presId="urn:microsoft.com/office/officeart/2005/8/layout/matrix1"/>
    <dgm:cxn modelId="{734B5CB7-A70F-4E95-A1E6-D1898B97A558}" type="presOf" srcId="{57AEB502-0EF0-4003-AD71-B2FDE33B2629}" destId="{03F78AD5-AE56-4615-983D-E5DD9D2F5C12}" srcOrd="1" destOrd="0" presId="urn:microsoft.com/office/officeart/2005/8/layout/matrix1"/>
    <dgm:cxn modelId="{1154CA3B-72A2-48F3-ADC7-098FEFFB1B7E}" type="presOf" srcId="{57AEB502-0EF0-4003-AD71-B2FDE33B2629}" destId="{9FC12BC7-69D6-4F0E-83B2-68353BDB92F6}" srcOrd="0" destOrd="0" presId="urn:microsoft.com/office/officeart/2005/8/layout/matrix1"/>
    <dgm:cxn modelId="{C1255502-AC0D-431B-B254-02D33FB7815A}" type="presOf" srcId="{E850C562-5BAC-443F-A045-99C496D68642}" destId="{E3EDA47C-FAD0-4043-AF66-CA4B9982BF98}" srcOrd="0" destOrd="0" presId="urn:microsoft.com/office/officeart/2005/8/layout/matrix1"/>
    <dgm:cxn modelId="{E9C9079D-2AEF-4A47-9349-F056B731FF76}" type="presOf" srcId="{DE0D3961-6EE3-4038-A150-A8FED326332F}" destId="{AE684D7D-A7A3-4FAF-A47A-CB314B86C8FA}" srcOrd="1" destOrd="0" presId="urn:microsoft.com/office/officeart/2005/8/layout/matrix1"/>
    <dgm:cxn modelId="{4BB5814E-FDA0-4A63-AECA-4F3A319F9CFE}" type="presOf" srcId="{0FE7C6E3-C05F-4483-89A9-375DA8320AC2}" destId="{596D62E2-63EA-4B4C-ADEA-F656AA9E8147}" srcOrd="0" destOrd="0" presId="urn:microsoft.com/office/officeart/2005/8/layout/matrix1"/>
    <dgm:cxn modelId="{AFEF63C9-F88A-4878-BB64-268BC41E87F1}" srcId="{E850C562-5BAC-443F-A045-99C496D68642}" destId="{57AEB502-0EF0-4003-AD71-B2FDE33B2629}" srcOrd="0" destOrd="0" parTransId="{DBFE26E6-87C8-4659-BEC3-42010F642C1C}" sibTransId="{BAA90194-47F5-4BD1-84CE-8E9EE6E739FD}"/>
    <dgm:cxn modelId="{206930E4-2B7D-472A-BA43-7C431C5C5402}" srcId="{E850C562-5BAC-443F-A045-99C496D68642}" destId="{DE0D3961-6EE3-4038-A150-A8FED326332F}" srcOrd="3" destOrd="0" parTransId="{19BFD9D4-0480-4116-9588-F9A3CAA1A9F8}" sibTransId="{F951B137-C6EB-4FE5-8DAE-B211B111D07D}"/>
    <dgm:cxn modelId="{6A9F8023-8274-49D7-9770-E5D1E30614E4}" srcId="{E850C562-5BAC-443F-A045-99C496D68642}" destId="{0FE7C6E3-C05F-4483-89A9-375DA8320AC2}" srcOrd="2" destOrd="0" parTransId="{80D025CB-7FDB-4671-9C7D-756C4CEFF6FE}" sibTransId="{DD5269B5-1DD5-44AA-A77E-E7CDAC2DDBE7}"/>
    <dgm:cxn modelId="{5E97207C-7B7E-4446-84E4-FBDFFD135CC3}" srcId="{E850C562-5BAC-443F-A045-99C496D68642}" destId="{2EF8D477-FB71-40C3-8995-0136359A8920}" srcOrd="1" destOrd="0" parTransId="{6779A276-DC20-4E14-8E16-18803E945317}" sibTransId="{0425B8D9-72B9-4089-90CA-49CC839E1CEC}"/>
    <dgm:cxn modelId="{EF612A8C-1B48-43C9-A26E-EE048E33F89A}" type="presParOf" srcId="{A6E0839B-71B3-4E44-9E09-44E0E568F625}" destId="{CD3E0772-BF28-4B10-B43D-BDA5418A9BFE}" srcOrd="0" destOrd="0" presId="urn:microsoft.com/office/officeart/2005/8/layout/matrix1"/>
    <dgm:cxn modelId="{12530DA9-4E93-44B5-AFDD-D6C925A209B6}" type="presParOf" srcId="{CD3E0772-BF28-4B10-B43D-BDA5418A9BFE}" destId="{9FC12BC7-69D6-4F0E-83B2-68353BDB92F6}" srcOrd="0" destOrd="0" presId="urn:microsoft.com/office/officeart/2005/8/layout/matrix1"/>
    <dgm:cxn modelId="{57734F67-AE23-4C90-A807-FAB32641BD6D}" type="presParOf" srcId="{CD3E0772-BF28-4B10-B43D-BDA5418A9BFE}" destId="{03F78AD5-AE56-4615-983D-E5DD9D2F5C12}" srcOrd="1" destOrd="0" presId="urn:microsoft.com/office/officeart/2005/8/layout/matrix1"/>
    <dgm:cxn modelId="{7247E79B-100E-4555-BBDB-1397090A56E7}" type="presParOf" srcId="{CD3E0772-BF28-4B10-B43D-BDA5418A9BFE}" destId="{17E8CED5-5D79-4F24-A291-F07D85A4A3D4}" srcOrd="2" destOrd="0" presId="urn:microsoft.com/office/officeart/2005/8/layout/matrix1"/>
    <dgm:cxn modelId="{7F47987C-34C1-4A75-A27F-44F5558C14CC}" type="presParOf" srcId="{CD3E0772-BF28-4B10-B43D-BDA5418A9BFE}" destId="{80FC0FE1-24A0-4D0F-8152-B80054B9CFDB}" srcOrd="3" destOrd="0" presId="urn:microsoft.com/office/officeart/2005/8/layout/matrix1"/>
    <dgm:cxn modelId="{5BD2BB52-02E6-47DB-9080-CE36D026FDAD}" type="presParOf" srcId="{CD3E0772-BF28-4B10-B43D-BDA5418A9BFE}" destId="{596D62E2-63EA-4B4C-ADEA-F656AA9E8147}" srcOrd="4" destOrd="0" presId="urn:microsoft.com/office/officeart/2005/8/layout/matrix1"/>
    <dgm:cxn modelId="{045462E2-568B-443A-8F97-3C3C076BED6E}" type="presParOf" srcId="{CD3E0772-BF28-4B10-B43D-BDA5418A9BFE}" destId="{AAF0ED1F-224B-4E01-8B67-F3FC9E173639}" srcOrd="5" destOrd="0" presId="urn:microsoft.com/office/officeart/2005/8/layout/matrix1"/>
    <dgm:cxn modelId="{870139B1-5A29-447A-A445-88DE188BECA8}" type="presParOf" srcId="{CD3E0772-BF28-4B10-B43D-BDA5418A9BFE}" destId="{B4DFD812-B71C-4ACC-B01A-D613165AE9E1}" srcOrd="6" destOrd="0" presId="urn:microsoft.com/office/officeart/2005/8/layout/matrix1"/>
    <dgm:cxn modelId="{D5187CB6-BA51-47BD-996E-4E3D6C98E324}" type="presParOf" srcId="{CD3E0772-BF28-4B10-B43D-BDA5418A9BFE}" destId="{AE684D7D-A7A3-4FAF-A47A-CB314B86C8FA}" srcOrd="7" destOrd="0" presId="urn:microsoft.com/office/officeart/2005/8/layout/matrix1"/>
    <dgm:cxn modelId="{F5CB0300-3CCB-4ECF-AED8-82A35C76713E}" type="presParOf" srcId="{A6E0839B-71B3-4E44-9E09-44E0E568F625}" destId="{E3EDA47C-FAD0-4043-AF66-CA4B9982BF9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C0E664-AC93-47F6-9E16-3E1089F79E6C}" type="doc">
      <dgm:prSet loTypeId="urn:microsoft.com/office/officeart/2005/8/layout/target3" loCatId="list" qsTypeId="urn:microsoft.com/office/officeart/2005/8/quickstyle/3d2#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E27DC4-0F1C-4542-8D51-0B9BE15846F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kk-KZ" sz="18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«Шаңырақ» жобасы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kk-KZ" sz="18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kk-KZ" sz="16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(«Мектеп – оқушы – ата-ана» үштік одақ) </a:t>
          </a:r>
          <a:endParaRPr lang="ru-RU" sz="16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9219E1-3926-469D-8D71-6D016302F9DA}" type="parTrans" cxnId="{126995B0-EE33-422E-964F-C47758F4FD33}">
      <dgm:prSet/>
      <dgm:spPr/>
      <dgm:t>
        <a:bodyPr/>
        <a:lstStyle/>
        <a:p>
          <a:endParaRPr lang="ru-RU"/>
        </a:p>
      </dgm:t>
    </dgm:pt>
    <dgm:pt modelId="{B56922EF-EE7B-4FF8-B633-D07BF5A535C6}" type="sibTrans" cxnId="{126995B0-EE33-422E-964F-C47758F4FD33}">
      <dgm:prSet/>
      <dgm:spPr/>
      <dgm:t>
        <a:bodyPr/>
        <a:lstStyle/>
        <a:p>
          <a:endParaRPr lang="ru-RU"/>
        </a:p>
      </dgm:t>
    </dgm:pt>
    <dgm:pt modelId="{2B59CFC0-6C4E-4704-9CA0-920200EB00F9}">
      <dgm:prSet phldrT="[Текст]" custT="1"/>
      <dgm:spPr/>
      <dgm:t>
        <a:bodyPr/>
        <a:lstStyle/>
        <a:p>
          <a:r>
            <a:rPr lang="kk-KZ" sz="18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Қамқоршылық Кеңес жұмысы</a:t>
          </a:r>
          <a:endParaRPr lang="ru-RU" sz="18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8D7CA7-C36A-4254-ADDE-A847E5061109}" type="parTrans" cxnId="{CE5ACDB3-3796-48FD-9F9B-1C6247511585}">
      <dgm:prSet/>
      <dgm:spPr/>
      <dgm:t>
        <a:bodyPr/>
        <a:lstStyle/>
        <a:p>
          <a:endParaRPr lang="ru-RU"/>
        </a:p>
      </dgm:t>
    </dgm:pt>
    <dgm:pt modelId="{2BFE24D6-4CD3-40A5-819D-1CC7EC010113}" type="sibTrans" cxnId="{CE5ACDB3-3796-48FD-9F9B-1C6247511585}">
      <dgm:prSet/>
      <dgm:spPr/>
      <dgm:t>
        <a:bodyPr/>
        <a:lstStyle/>
        <a:p>
          <a:endParaRPr lang="ru-RU"/>
        </a:p>
      </dgm:t>
    </dgm:pt>
    <dgm:pt modelId="{D05E072F-2414-4EA4-80D9-2529D6061498}" type="pres">
      <dgm:prSet presAssocID="{1FC0E664-AC93-47F6-9E16-3E1089F79E6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C43AEB-A70D-4DF1-8BAB-9A544EA898D6}" type="pres">
      <dgm:prSet presAssocID="{94E27DC4-0F1C-4542-8D51-0B9BE15846F0}" presName="circle1" presStyleLbl="node1" presStyleIdx="0" presStyleCnt="2"/>
      <dgm:spPr>
        <a:solidFill>
          <a:schemeClr val="accent1">
            <a:lumMod val="40000"/>
            <a:lumOff val="60000"/>
          </a:schemeClr>
        </a:solidFill>
      </dgm:spPr>
    </dgm:pt>
    <dgm:pt modelId="{BC399F7F-E771-4269-BB12-2C37943A66ED}" type="pres">
      <dgm:prSet presAssocID="{94E27DC4-0F1C-4542-8D51-0B9BE15846F0}" presName="space" presStyleCnt="0"/>
      <dgm:spPr/>
    </dgm:pt>
    <dgm:pt modelId="{0F83E3CE-ED84-4929-B7F3-852ABFFF1E89}" type="pres">
      <dgm:prSet presAssocID="{94E27DC4-0F1C-4542-8D51-0B9BE15846F0}" presName="rect1" presStyleLbl="alignAcc1" presStyleIdx="0" presStyleCnt="2"/>
      <dgm:spPr/>
      <dgm:t>
        <a:bodyPr/>
        <a:lstStyle/>
        <a:p>
          <a:endParaRPr lang="ru-RU"/>
        </a:p>
      </dgm:t>
    </dgm:pt>
    <dgm:pt modelId="{24A6C1EC-956D-40C7-93E8-025FF012E117}" type="pres">
      <dgm:prSet presAssocID="{2B59CFC0-6C4E-4704-9CA0-920200EB00F9}" presName="vertSpace2" presStyleLbl="node1" presStyleIdx="0" presStyleCnt="2"/>
      <dgm:spPr/>
    </dgm:pt>
    <dgm:pt modelId="{EE62FC3F-F7C7-4370-8302-73D030C7FDF1}" type="pres">
      <dgm:prSet presAssocID="{2B59CFC0-6C4E-4704-9CA0-920200EB00F9}" presName="circle2" presStyleLbl="node1" presStyleIdx="1" presStyleCnt="2"/>
      <dgm:spPr>
        <a:solidFill>
          <a:schemeClr val="accent1">
            <a:lumMod val="40000"/>
            <a:lumOff val="60000"/>
          </a:schemeClr>
        </a:solidFill>
      </dgm:spPr>
    </dgm:pt>
    <dgm:pt modelId="{63B6E1E6-85FD-4522-92F9-302F4C28A21F}" type="pres">
      <dgm:prSet presAssocID="{2B59CFC0-6C4E-4704-9CA0-920200EB00F9}" presName="rect2" presStyleLbl="alignAcc1" presStyleIdx="1" presStyleCnt="2"/>
      <dgm:spPr/>
      <dgm:t>
        <a:bodyPr/>
        <a:lstStyle/>
        <a:p>
          <a:endParaRPr lang="ru-RU"/>
        </a:p>
      </dgm:t>
    </dgm:pt>
    <dgm:pt modelId="{A977EC40-84A1-4AF3-BC8C-93DA56EB16A9}" type="pres">
      <dgm:prSet presAssocID="{94E27DC4-0F1C-4542-8D51-0B9BE15846F0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4C4080-6A2D-4A9A-9850-06CB1E53374C}" type="pres">
      <dgm:prSet presAssocID="{2B59CFC0-6C4E-4704-9CA0-920200EB00F9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DFAB91-1863-470C-BF34-851767283698}" type="presOf" srcId="{1FC0E664-AC93-47F6-9E16-3E1089F79E6C}" destId="{D05E072F-2414-4EA4-80D9-2529D6061498}" srcOrd="0" destOrd="0" presId="urn:microsoft.com/office/officeart/2005/8/layout/target3"/>
    <dgm:cxn modelId="{126995B0-EE33-422E-964F-C47758F4FD33}" srcId="{1FC0E664-AC93-47F6-9E16-3E1089F79E6C}" destId="{94E27DC4-0F1C-4542-8D51-0B9BE15846F0}" srcOrd="0" destOrd="0" parTransId="{F59219E1-3926-469D-8D71-6D016302F9DA}" sibTransId="{B56922EF-EE7B-4FF8-B633-D07BF5A535C6}"/>
    <dgm:cxn modelId="{A0048547-004E-4BCF-8948-EF48257C1FBC}" type="presOf" srcId="{94E27DC4-0F1C-4542-8D51-0B9BE15846F0}" destId="{A977EC40-84A1-4AF3-BC8C-93DA56EB16A9}" srcOrd="1" destOrd="0" presId="urn:microsoft.com/office/officeart/2005/8/layout/target3"/>
    <dgm:cxn modelId="{69879647-9EDE-49C2-B5DA-DF76E5500B74}" type="presOf" srcId="{2B59CFC0-6C4E-4704-9CA0-920200EB00F9}" destId="{D74C4080-6A2D-4A9A-9850-06CB1E53374C}" srcOrd="1" destOrd="0" presId="urn:microsoft.com/office/officeart/2005/8/layout/target3"/>
    <dgm:cxn modelId="{CE5ACDB3-3796-48FD-9F9B-1C6247511585}" srcId="{1FC0E664-AC93-47F6-9E16-3E1089F79E6C}" destId="{2B59CFC0-6C4E-4704-9CA0-920200EB00F9}" srcOrd="1" destOrd="0" parTransId="{878D7CA7-C36A-4254-ADDE-A847E5061109}" sibTransId="{2BFE24D6-4CD3-40A5-819D-1CC7EC010113}"/>
    <dgm:cxn modelId="{723B5279-698B-4892-9AAF-988E2D7E1F32}" type="presOf" srcId="{94E27DC4-0F1C-4542-8D51-0B9BE15846F0}" destId="{0F83E3CE-ED84-4929-B7F3-852ABFFF1E89}" srcOrd="0" destOrd="0" presId="urn:microsoft.com/office/officeart/2005/8/layout/target3"/>
    <dgm:cxn modelId="{B4CD3B54-4166-4C25-9906-720739FD132A}" type="presOf" srcId="{2B59CFC0-6C4E-4704-9CA0-920200EB00F9}" destId="{63B6E1E6-85FD-4522-92F9-302F4C28A21F}" srcOrd="0" destOrd="0" presId="urn:microsoft.com/office/officeart/2005/8/layout/target3"/>
    <dgm:cxn modelId="{B3A27B6C-50E8-472E-A0C5-6452AB0145D7}" type="presParOf" srcId="{D05E072F-2414-4EA4-80D9-2529D6061498}" destId="{56C43AEB-A70D-4DF1-8BAB-9A544EA898D6}" srcOrd="0" destOrd="0" presId="urn:microsoft.com/office/officeart/2005/8/layout/target3"/>
    <dgm:cxn modelId="{273729DF-DB15-4DBA-8B16-50DEB6D6ACF5}" type="presParOf" srcId="{D05E072F-2414-4EA4-80D9-2529D6061498}" destId="{BC399F7F-E771-4269-BB12-2C37943A66ED}" srcOrd="1" destOrd="0" presId="urn:microsoft.com/office/officeart/2005/8/layout/target3"/>
    <dgm:cxn modelId="{B1089D0C-7CAE-43DD-A5D1-87C949DB41B8}" type="presParOf" srcId="{D05E072F-2414-4EA4-80D9-2529D6061498}" destId="{0F83E3CE-ED84-4929-B7F3-852ABFFF1E89}" srcOrd="2" destOrd="0" presId="urn:microsoft.com/office/officeart/2005/8/layout/target3"/>
    <dgm:cxn modelId="{48B92E5E-9373-4668-AE7F-6F84451A03C2}" type="presParOf" srcId="{D05E072F-2414-4EA4-80D9-2529D6061498}" destId="{24A6C1EC-956D-40C7-93E8-025FF012E117}" srcOrd="3" destOrd="0" presId="urn:microsoft.com/office/officeart/2005/8/layout/target3"/>
    <dgm:cxn modelId="{37BF8626-FAF8-4516-9E05-5588E4C36C9F}" type="presParOf" srcId="{D05E072F-2414-4EA4-80D9-2529D6061498}" destId="{EE62FC3F-F7C7-4370-8302-73D030C7FDF1}" srcOrd="4" destOrd="0" presId="urn:microsoft.com/office/officeart/2005/8/layout/target3"/>
    <dgm:cxn modelId="{B0E9D1A4-F421-4B0A-8106-8B02ED5673CD}" type="presParOf" srcId="{D05E072F-2414-4EA4-80D9-2529D6061498}" destId="{63B6E1E6-85FD-4522-92F9-302F4C28A21F}" srcOrd="5" destOrd="0" presId="urn:microsoft.com/office/officeart/2005/8/layout/target3"/>
    <dgm:cxn modelId="{8595DC6E-CC1D-4B82-9DCC-B15E417A482A}" type="presParOf" srcId="{D05E072F-2414-4EA4-80D9-2529D6061498}" destId="{A977EC40-84A1-4AF3-BC8C-93DA56EB16A9}" srcOrd="6" destOrd="0" presId="urn:microsoft.com/office/officeart/2005/8/layout/target3"/>
    <dgm:cxn modelId="{8A9FF4E5-CC81-470D-8517-8E0948AB5756}" type="presParOf" srcId="{D05E072F-2414-4EA4-80D9-2529D6061498}" destId="{D74C4080-6A2D-4A9A-9850-06CB1E53374C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C0E60E-5394-4CBE-BFA8-A6C036FD131E}" type="doc">
      <dgm:prSet loTypeId="urn:microsoft.com/office/officeart/2005/8/layout/list1" loCatId="list" qsTypeId="urn:microsoft.com/office/officeart/2005/8/quickstyle/3d7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8D05BBA0-CD39-4349-8931-53DF1150207C}">
      <dgm:prSet phldrT="[Текст]"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22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Республикалық «Абайтану» олимпиадасы</a:t>
          </a:r>
          <a:endParaRPr lang="ru-RU" sz="22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ED58CE-C8D9-44B3-8302-7CBB81F6BB03}" type="parTrans" cxnId="{0B60E146-DD69-4F4C-90E6-5F51A586045A}">
      <dgm:prSet/>
      <dgm:spPr/>
      <dgm:t>
        <a:bodyPr/>
        <a:lstStyle/>
        <a:p>
          <a:endParaRPr lang="ru-RU"/>
        </a:p>
      </dgm:t>
    </dgm:pt>
    <dgm:pt modelId="{460A838F-DDCD-4DAA-8BCE-DB2B4481A479}" type="sibTrans" cxnId="{0B60E146-DD69-4F4C-90E6-5F51A586045A}">
      <dgm:prSet/>
      <dgm:spPr/>
      <dgm:t>
        <a:bodyPr/>
        <a:lstStyle/>
        <a:p>
          <a:endParaRPr lang="ru-RU"/>
        </a:p>
      </dgm:t>
    </dgm:pt>
    <dgm:pt modelId="{1755F81F-30FD-4B43-89DB-DF89A0610F22}">
      <dgm:prSet phldrT="[Текст]" custT="1"/>
      <dgm:spPr/>
      <dgm:t>
        <a:bodyPr/>
        <a:lstStyle/>
        <a:p>
          <a:pPr algn="ctr"/>
          <a:r>
            <a:rPr lang="kk-KZ" sz="22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Республикалық «Ділмар» шешендік өнер байқауы</a:t>
          </a:r>
          <a:endParaRPr lang="ru-RU" sz="22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07982E-213E-4C7E-A266-B08DC38FF7EF}" type="parTrans" cxnId="{08B2AB61-1607-412C-9153-1D22CD471504}">
      <dgm:prSet/>
      <dgm:spPr/>
      <dgm:t>
        <a:bodyPr/>
        <a:lstStyle/>
        <a:p>
          <a:endParaRPr lang="ru-RU"/>
        </a:p>
      </dgm:t>
    </dgm:pt>
    <dgm:pt modelId="{C6F6ADA4-981C-4F16-B245-8F1531E2FC78}" type="sibTrans" cxnId="{08B2AB61-1607-412C-9153-1D22CD471504}">
      <dgm:prSet/>
      <dgm:spPr/>
      <dgm:t>
        <a:bodyPr/>
        <a:lstStyle/>
        <a:p>
          <a:endParaRPr lang="ru-RU"/>
        </a:p>
      </dgm:t>
    </dgm:pt>
    <dgm:pt modelId="{CF255538-C830-4541-B989-77F9C72D9929}">
      <dgm:prSet phldrT="[Текст]" custT="1"/>
      <dgm:spPr/>
      <dgm:t>
        <a:bodyPr/>
        <a:lstStyle/>
        <a:p>
          <a:pPr algn="ctr"/>
          <a:r>
            <a:rPr lang="kk-KZ" sz="22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Республикалық оқушылар айтысы</a:t>
          </a:r>
          <a:endParaRPr lang="ru-RU" sz="22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7A9349-93A2-4C32-AA08-C3A9512AD1D6}" type="parTrans" cxnId="{A55A4D34-6951-4A8D-BE2C-B840B6876C2D}">
      <dgm:prSet/>
      <dgm:spPr/>
      <dgm:t>
        <a:bodyPr/>
        <a:lstStyle/>
        <a:p>
          <a:endParaRPr lang="ru-RU"/>
        </a:p>
      </dgm:t>
    </dgm:pt>
    <dgm:pt modelId="{685006A4-BF43-4CFD-B3A7-7132C655CD37}" type="sibTrans" cxnId="{A55A4D34-6951-4A8D-BE2C-B840B6876C2D}">
      <dgm:prSet/>
      <dgm:spPr/>
      <dgm:t>
        <a:bodyPr/>
        <a:lstStyle/>
        <a:p>
          <a:endParaRPr lang="ru-RU"/>
        </a:p>
      </dgm:t>
    </dgm:pt>
    <dgm:pt modelId="{29862AA2-C8D8-4338-8DA8-12060FA09CC6}">
      <dgm:prSet phldrT="[Текст]" custT="1"/>
      <dgm:spPr/>
      <dgm:t>
        <a:bodyPr/>
        <a:lstStyle/>
        <a:p>
          <a:pPr algn="ctr"/>
          <a:r>
            <a:rPr lang="kk-KZ" sz="22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Республикалық «Абай әлемі» шығармашылық байқауы</a:t>
          </a:r>
          <a:endParaRPr lang="ru-RU" sz="22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1C5915-41EE-413B-96B3-BC15CF6D36D3}" type="parTrans" cxnId="{E9C934F0-6E19-44F3-B83A-98AB441DA452}">
      <dgm:prSet/>
      <dgm:spPr/>
      <dgm:t>
        <a:bodyPr/>
        <a:lstStyle/>
        <a:p>
          <a:endParaRPr lang="ru-RU"/>
        </a:p>
      </dgm:t>
    </dgm:pt>
    <dgm:pt modelId="{4FFDF500-AC0E-4001-8A31-F9D524A4E023}" type="sibTrans" cxnId="{E9C934F0-6E19-44F3-B83A-98AB441DA452}">
      <dgm:prSet/>
      <dgm:spPr/>
      <dgm:t>
        <a:bodyPr/>
        <a:lstStyle/>
        <a:p>
          <a:endParaRPr lang="ru-RU"/>
        </a:p>
      </dgm:t>
    </dgm:pt>
    <dgm:pt modelId="{E14B1F26-E22D-4428-A91C-676D364D9EBF}">
      <dgm:prSet phldrT="[Текст]" custT="1"/>
      <dgm:spPr/>
      <dgm:t>
        <a:bodyPr/>
        <a:lstStyle/>
        <a:p>
          <a:pPr algn="ctr"/>
          <a:r>
            <a:rPr lang="kk-KZ" sz="22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Әдеби айлықтардың қорытындысын шығару</a:t>
          </a:r>
          <a:endParaRPr lang="ru-RU" sz="22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DB0815-97DC-4837-A815-7DFAA3E8E106}" type="parTrans" cxnId="{619CC34B-9B0A-4DB9-8DC2-7F067BAC1E01}">
      <dgm:prSet/>
      <dgm:spPr/>
      <dgm:t>
        <a:bodyPr/>
        <a:lstStyle/>
        <a:p>
          <a:endParaRPr lang="ru-RU"/>
        </a:p>
      </dgm:t>
    </dgm:pt>
    <dgm:pt modelId="{3A604E6A-1561-4336-AFB2-C0007D06DD58}" type="sibTrans" cxnId="{619CC34B-9B0A-4DB9-8DC2-7F067BAC1E01}">
      <dgm:prSet/>
      <dgm:spPr/>
      <dgm:t>
        <a:bodyPr/>
        <a:lstStyle/>
        <a:p>
          <a:endParaRPr lang="ru-RU"/>
        </a:p>
      </dgm:t>
    </dgm:pt>
    <dgm:pt modelId="{2F53F61B-A10D-4730-BF06-6A05BC2F8F41}" type="pres">
      <dgm:prSet presAssocID="{7AC0E60E-5394-4CBE-BFA8-A6C036FD131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85225D-4637-4A81-B177-3C24347EE3CF}" type="pres">
      <dgm:prSet presAssocID="{8D05BBA0-CD39-4349-8931-53DF1150207C}" presName="parentLin" presStyleCnt="0"/>
      <dgm:spPr/>
    </dgm:pt>
    <dgm:pt modelId="{F85AB1F1-B2FD-4C6A-927E-DD4356999922}" type="pres">
      <dgm:prSet presAssocID="{8D05BBA0-CD39-4349-8931-53DF1150207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0E35BF0F-17BD-437F-81EF-0EBA14952672}" type="pres">
      <dgm:prSet presAssocID="{8D05BBA0-CD39-4349-8931-53DF1150207C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2F1FE-D4F8-4839-84D1-8C3BC57DBD6F}" type="pres">
      <dgm:prSet presAssocID="{8D05BBA0-CD39-4349-8931-53DF1150207C}" presName="negativeSpace" presStyleCnt="0"/>
      <dgm:spPr/>
    </dgm:pt>
    <dgm:pt modelId="{A7891046-FE5C-4746-A532-6CD027ED242E}" type="pres">
      <dgm:prSet presAssocID="{8D05BBA0-CD39-4349-8931-53DF1150207C}" presName="childText" presStyleLbl="conFgAcc1" presStyleIdx="0" presStyleCnt="5">
        <dgm:presLayoutVars>
          <dgm:bulletEnabled val="1"/>
        </dgm:presLayoutVars>
      </dgm:prSet>
      <dgm:spPr/>
    </dgm:pt>
    <dgm:pt modelId="{22FF587F-6B4B-4D82-8969-0165AC31C255}" type="pres">
      <dgm:prSet presAssocID="{460A838F-DDCD-4DAA-8BCE-DB2B4481A479}" presName="spaceBetweenRectangles" presStyleCnt="0"/>
      <dgm:spPr/>
    </dgm:pt>
    <dgm:pt modelId="{C49E210E-BC6E-4FD3-AA55-7BE1C6BFBC5D}" type="pres">
      <dgm:prSet presAssocID="{1755F81F-30FD-4B43-89DB-DF89A0610F22}" presName="parentLin" presStyleCnt="0"/>
      <dgm:spPr/>
    </dgm:pt>
    <dgm:pt modelId="{E3ADAC65-F16E-4676-B4F2-CC8DE332EBA1}" type="pres">
      <dgm:prSet presAssocID="{1755F81F-30FD-4B43-89DB-DF89A0610F22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08403537-F4C0-4AC8-ACDA-3B83DE1D452E}" type="pres">
      <dgm:prSet presAssocID="{1755F81F-30FD-4B43-89DB-DF89A0610F2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82563B-2448-4EF0-9E04-9DB270F144A2}" type="pres">
      <dgm:prSet presAssocID="{1755F81F-30FD-4B43-89DB-DF89A0610F22}" presName="negativeSpace" presStyleCnt="0"/>
      <dgm:spPr/>
    </dgm:pt>
    <dgm:pt modelId="{C0FBA3B7-AEB3-48B8-8AD3-D04502A8E8C3}" type="pres">
      <dgm:prSet presAssocID="{1755F81F-30FD-4B43-89DB-DF89A0610F22}" presName="childText" presStyleLbl="conFgAcc1" presStyleIdx="1" presStyleCnt="5">
        <dgm:presLayoutVars>
          <dgm:bulletEnabled val="1"/>
        </dgm:presLayoutVars>
      </dgm:prSet>
      <dgm:spPr/>
    </dgm:pt>
    <dgm:pt modelId="{F2A10EFB-C25D-4913-99B3-CD99136316B5}" type="pres">
      <dgm:prSet presAssocID="{C6F6ADA4-981C-4F16-B245-8F1531E2FC78}" presName="spaceBetweenRectangles" presStyleCnt="0"/>
      <dgm:spPr/>
    </dgm:pt>
    <dgm:pt modelId="{7F65DCF3-D3BD-472C-93F7-AF5530841AAF}" type="pres">
      <dgm:prSet presAssocID="{CF255538-C830-4541-B989-77F9C72D9929}" presName="parentLin" presStyleCnt="0"/>
      <dgm:spPr/>
    </dgm:pt>
    <dgm:pt modelId="{CE871D0E-1205-4342-9E46-FE96DC60A97F}" type="pres">
      <dgm:prSet presAssocID="{CF255538-C830-4541-B989-77F9C72D9929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A53F80F8-F258-44B0-A60C-9443BCC4EB65}" type="pres">
      <dgm:prSet presAssocID="{CF255538-C830-4541-B989-77F9C72D992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24129B-686B-4C9E-B2BA-98773791CD6C}" type="pres">
      <dgm:prSet presAssocID="{CF255538-C830-4541-B989-77F9C72D9929}" presName="negativeSpace" presStyleCnt="0"/>
      <dgm:spPr/>
    </dgm:pt>
    <dgm:pt modelId="{BEC37834-649A-4FF3-BE20-5741B3A7B138}" type="pres">
      <dgm:prSet presAssocID="{CF255538-C830-4541-B989-77F9C72D9929}" presName="childText" presStyleLbl="conFgAcc1" presStyleIdx="2" presStyleCnt="5">
        <dgm:presLayoutVars>
          <dgm:bulletEnabled val="1"/>
        </dgm:presLayoutVars>
      </dgm:prSet>
      <dgm:spPr/>
    </dgm:pt>
    <dgm:pt modelId="{E38054AE-D23A-4D09-938E-E44693880298}" type="pres">
      <dgm:prSet presAssocID="{685006A4-BF43-4CFD-B3A7-7132C655CD37}" presName="spaceBetweenRectangles" presStyleCnt="0"/>
      <dgm:spPr/>
    </dgm:pt>
    <dgm:pt modelId="{099E2BC0-2D86-4943-B51C-BFBAD2CC93F8}" type="pres">
      <dgm:prSet presAssocID="{29862AA2-C8D8-4338-8DA8-12060FA09CC6}" presName="parentLin" presStyleCnt="0"/>
      <dgm:spPr/>
    </dgm:pt>
    <dgm:pt modelId="{3EA9DA9D-1DD1-4248-923D-ED68676A42E1}" type="pres">
      <dgm:prSet presAssocID="{29862AA2-C8D8-4338-8DA8-12060FA09CC6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7939B96A-DBA4-4BCC-8621-9CFD12FDA7C3}" type="pres">
      <dgm:prSet presAssocID="{29862AA2-C8D8-4338-8DA8-12060FA09CC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05B3C0-E65B-49BA-8F2E-4B88E4B34066}" type="pres">
      <dgm:prSet presAssocID="{29862AA2-C8D8-4338-8DA8-12060FA09CC6}" presName="negativeSpace" presStyleCnt="0"/>
      <dgm:spPr/>
    </dgm:pt>
    <dgm:pt modelId="{3C157ECB-090C-442C-956F-602C00E93865}" type="pres">
      <dgm:prSet presAssocID="{29862AA2-C8D8-4338-8DA8-12060FA09CC6}" presName="childText" presStyleLbl="conFgAcc1" presStyleIdx="3" presStyleCnt="5">
        <dgm:presLayoutVars>
          <dgm:bulletEnabled val="1"/>
        </dgm:presLayoutVars>
      </dgm:prSet>
      <dgm:spPr/>
    </dgm:pt>
    <dgm:pt modelId="{44124F07-B63C-4E71-A4D0-3A8A33EDBD4C}" type="pres">
      <dgm:prSet presAssocID="{4FFDF500-AC0E-4001-8A31-F9D524A4E023}" presName="spaceBetweenRectangles" presStyleCnt="0"/>
      <dgm:spPr/>
    </dgm:pt>
    <dgm:pt modelId="{458EBFF4-85DA-4649-A914-3E71C6A415F8}" type="pres">
      <dgm:prSet presAssocID="{E14B1F26-E22D-4428-A91C-676D364D9EBF}" presName="parentLin" presStyleCnt="0"/>
      <dgm:spPr/>
    </dgm:pt>
    <dgm:pt modelId="{527FEF1E-0D64-45A2-B632-6EA014178126}" type="pres">
      <dgm:prSet presAssocID="{E14B1F26-E22D-4428-A91C-676D364D9EBF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4FF69DBF-0BAB-4586-BD98-C290367B93CB}" type="pres">
      <dgm:prSet presAssocID="{E14B1F26-E22D-4428-A91C-676D364D9EB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77B122-5C6C-4EEA-9993-7889C71FFFE3}" type="pres">
      <dgm:prSet presAssocID="{E14B1F26-E22D-4428-A91C-676D364D9EBF}" presName="negativeSpace" presStyleCnt="0"/>
      <dgm:spPr/>
    </dgm:pt>
    <dgm:pt modelId="{0D8A603D-DA7D-4EBF-8D0B-EC67C06BC54F}" type="pres">
      <dgm:prSet presAssocID="{E14B1F26-E22D-4428-A91C-676D364D9EB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59A97B85-08FE-43F8-BC6A-65E20002D476}" type="presOf" srcId="{CF255538-C830-4541-B989-77F9C72D9929}" destId="{A53F80F8-F258-44B0-A60C-9443BCC4EB65}" srcOrd="1" destOrd="0" presId="urn:microsoft.com/office/officeart/2005/8/layout/list1"/>
    <dgm:cxn modelId="{0B60E146-DD69-4F4C-90E6-5F51A586045A}" srcId="{7AC0E60E-5394-4CBE-BFA8-A6C036FD131E}" destId="{8D05BBA0-CD39-4349-8931-53DF1150207C}" srcOrd="0" destOrd="0" parTransId="{E3ED58CE-C8D9-44B3-8302-7CBB81F6BB03}" sibTransId="{460A838F-DDCD-4DAA-8BCE-DB2B4481A479}"/>
    <dgm:cxn modelId="{783E2CD5-7283-44B3-8651-F922FE56CFFC}" type="presOf" srcId="{29862AA2-C8D8-4338-8DA8-12060FA09CC6}" destId="{7939B96A-DBA4-4BCC-8621-9CFD12FDA7C3}" srcOrd="1" destOrd="0" presId="urn:microsoft.com/office/officeart/2005/8/layout/list1"/>
    <dgm:cxn modelId="{4432158B-263E-45BC-81E6-E14A2EE93F4A}" type="presOf" srcId="{CF255538-C830-4541-B989-77F9C72D9929}" destId="{CE871D0E-1205-4342-9E46-FE96DC60A97F}" srcOrd="0" destOrd="0" presId="urn:microsoft.com/office/officeart/2005/8/layout/list1"/>
    <dgm:cxn modelId="{9429314D-BFDE-42DD-A334-D228B9A42C1E}" type="presOf" srcId="{29862AA2-C8D8-4338-8DA8-12060FA09CC6}" destId="{3EA9DA9D-1DD1-4248-923D-ED68676A42E1}" srcOrd="0" destOrd="0" presId="urn:microsoft.com/office/officeart/2005/8/layout/list1"/>
    <dgm:cxn modelId="{1CF10326-903A-4B36-A412-343C09ECD539}" type="presOf" srcId="{8D05BBA0-CD39-4349-8931-53DF1150207C}" destId="{F85AB1F1-B2FD-4C6A-927E-DD4356999922}" srcOrd="0" destOrd="0" presId="urn:microsoft.com/office/officeart/2005/8/layout/list1"/>
    <dgm:cxn modelId="{9EB38F12-0682-4E94-A92F-393AA9DEFA62}" type="presOf" srcId="{8D05BBA0-CD39-4349-8931-53DF1150207C}" destId="{0E35BF0F-17BD-437F-81EF-0EBA14952672}" srcOrd="1" destOrd="0" presId="urn:microsoft.com/office/officeart/2005/8/layout/list1"/>
    <dgm:cxn modelId="{BB8C8706-5168-4AA8-B4FE-54450E1EB3A4}" type="presOf" srcId="{E14B1F26-E22D-4428-A91C-676D364D9EBF}" destId="{4FF69DBF-0BAB-4586-BD98-C290367B93CB}" srcOrd="1" destOrd="0" presId="urn:microsoft.com/office/officeart/2005/8/layout/list1"/>
    <dgm:cxn modelId="{E9C934F0-6E19-44F3-B83A-98AB441DA452}" srcId="{7AC0E60E-5394-4CBE-BFA8-A6C036FD131E}" destId="{29862AA2-C8D8-4338-8DA8-12060FA09CC6}" srcOrd="3" destOrd="0" parTransId="{141C5915-41EE-413B-96B3-BC15CF6D36D3}" sibTransId="{4FFDF500-AC0E-4001-8A31-F9D524A4E023}"/>
    <dgm:cxn modelId="{6919EBC0-2677-47AC-9C3E-37B2E2CD83E7}" type="presOf" srcId="{1755F81F-30FD-4B43-89DB-DF89A0610F22}" destId="{E3ADAC65-F16E-4676-B4F2-CC8DE332EBA1}" srcOrd="0" destOrd="0" presId="urn:microsoft.com/office/officeart/2005/8/layout/list1"/>
    <dgm:cxn modelId="{C2B7998F-FA99-420B-A3A6-748BA40F54F2}" type="presOf" srcId="{E14B1F26-E22D-4428-A91C-676D364D9EBF}" destId="{527FEF1E-0D64-45A2-B632-6EA014178126}" srcOrd="0" destOrd="0" presId="urn:microsoft.com/office/officeart/2005/8/layout/list1"/>
    <dgm:cxn modelId="{C0842977-53BD-462A-8FDD-B23B856C81D9}" type="presOf" srcId="{1755F81F-30FD-4B43-89DB-DF89A0610F22}" destId="{08403537-F4C0-4AC8-ACDA-3B83DE1D452E}" srcOrd="1" destOrd="0" presId="urn:microsoft.com/office/officeart/2005/8/layout/list1"/>
    <dgm:cxn modelId="{A55A4D34-6951-4A8D-BE2C-B840B6876C2D}" srcId="{7AC0E60E-5394-4CBE-BFA8-A6C036FD131E}" destId="{CF255538-C830-4541-B989-77F9C72D9929}" srcOrd="2" destOrd="0" parTransId="{BD7A9349-93A2-4C32-AA08-C3A9512AD1D6}" sibTransId="{685006A4-BF43-4CFD-B3A7-7132C655CD37}"/>
    <dgm:cxn modelId="{E2FA9BCF-18DE-43AA-A1F1-263E62380712}" type="presOf" srcId="{7AC0E60E-5394-4CBE-BFA8-A6C036FD131E}" destId="{2F53F61B-A10D-4730-BF06-6A05BC2F8F41}" srcOrd="0" destOrd="0" presId="urn:microsoft.com/office/officeart/2005/8/layout/list1"/>
    <dgm:cxn modelId="{619CC34B-9B0A-4DB9-8DC2-7F067BAC1E01}" srcId="{7AC0E60E-5394-4CBE-BFA8-A6C036FD131E}" destId="{E14B1F26-E22D-4428-A91C-676D364D9EBF}" srcOrd="4" destOrd="0" parTransId="{C9DB0815-97DC-4837-A815-7DFAA3E8E106}" sibTransId="{3A604E6A-1561-4336-AFB2-C0007D06DD58}"/>
    <dgm:cxn modelId="{08B2AB61-1607-412C-9153-1D22CD471504}" srcId="{7AC0E60E-5394-4CBE-BFA8-A6C036FD131E}" destId="{1755F81F-30FD-4B43-89DB-DF89A0610F22}" srcOrd="1" destOrd="0" parTransId="{5107982E-213E-4C7E-A266-B08DC38FF7EF}" sibTransId="{C6F6ADA4-981C-4F16-B245-8F1531E2FC78}"/>
    <dgm:cxn modelId="{7E7CEA9B-5E3B-424B-B017-E9723F067D2A}" type="presParOf" srcId="{2F53F61B-A10D-4730-BF06-6A05BC2F8F41}" destId="{1385225D-4637-4A81-B177-3C24347EE3CF}" srcOrd="0" destOrd="0" presId="urn:microsoft.com/office/officeart/2005/8/layout/list1"/>
    <dgm:cxn modelId="{F155E4F6-0496-4BBD-8399-608ABD8497BC}" type="presParOf" srcId="{1385225D-4637-4A81-B177-3C24347EE3CF}" destId="{F85AB1F1-B2FD-4C6A-927E-DD4356999922}" srcOrd="0" destOrd="0" presId="urn:microsoft.com/office/officeart/2005/8/layout/list1"/>
    <dgm:cxn modelId="{08F86D5F-B27B-41BA-A2AE-F700C5DA8103}" type="presParOf" srcId="{1385225D-4637-4A81-B177-3C24347EE3CF}" destId="{0E35BF0F-17BD-437F-81EF-0EBA14952672}" srcOrd="1" destOrd="0" presId="urn:microsoft.com/office/officeart/2005/8/layout/list1"/>
    <dgm:cxn modelId="{4DCF2B1E-4DFA-4D45-A408-81130C9794F0}" type="presParOf" srcId="{2F53F61B-A10D-4730-BF06-6A05BC2F8F41}" destId="{E322F1FE-D4F8-4839-84D1-8C3BC57DBD6F}" srcOrd="1" destOrd="0" presId="urn:microsoft.com/office/officeart/2005/8/layout/list1"/>
    <dgm:cxn modelId="{4C305376-1378-48E7-B432-D9A3EE1303D9}" type="presParOf" srcId="{2F53F61B-A10D-4730-BF06-6A05BC2F8F41}" destId="{A7891046-FE5C-4746-A532-6CD027ED242E}" srcOrd="2" destOrd="0" presId="urn:microsoft.com/office/officeart/2005/8/layout/list1"/>
    <dgm:cxn modelId="{6E1FF364-53F3-43E1-9735-2E7696417933}" type="presParOf" srcId="{2F53F61B-A10D-4730-BF06-6A05BC2F8F41}" destId="{22FF587F-6B4B-4D82-8969-0165AC31C255}" srcOrd="3" destOrd="0" presId="urn:microsoft.com/office/officeart/2005/8/layout/list1"/>
    <dgm:cxn modelId="{B5D5D278-F4AE-4FA6-AD7F-00C2ABB1998D}" type="presParOf" srcId="{2F53F61B-A10D-4730-BF06-6A05BC2F8F41}" destId="{C49E210E-BC6E-4FD3-AA55-7BE1C6BFBC5D}" srcOrd="4" destOrd="0" presId="urn:microsoft.com/office/officeart/2005/8/layout/list1"/>
    <dgm:cxn modelId="{0BEE833C-05D9-43CF-94B9-7EDD4C81FE36}" type="presParOf" srcId="{C49E210E-BC6E-4FD3-AA55-7BE1C6BFBC5D}" destId="{E3ADAC65-F16E-4676-B4F2-CC8DE332EBA1}" srcOrd="0" destOrd="0" presId="urn:microsoft.com/office/officeart/2005/8/layout/list1"/>
    <dgm:cxn modelId="{25236B9A-A952-4F59-8356-D9EC80E0F7AB}" type="presParOf" srcId="{C49E210E-BC6E-4FD3-AA55-7BE1C6BFBC5D}" destId="{08403537-F4C0-4AC8-ACDA-3B83DE1D452E}" srcOrd="1" destOrd="0" presId="urn:microsoft.com/office/officeart/2005/8/layout/list1"/>
    <dgm:cxn modelId="{FC532406-A3F6-410C-85D2-759F78963138}" type="presParOf" srcId="{2F53F61B-A10D-4730-BF06-6A05BC2F8F41}" destId="{2B82563B-2448-4EF0-9E04-9DB270F144A2}" srcOrd="5" destOrd="0" presId="urn:microsoft.com/office/officeart/2005/8/layout/list1"/>
    <dgm:cxn modelId="{92802BA5-73D8-4C00-BA2F-25BB6105F82E}" type="presParOf" srcId="{2F53F61B-A10D-4730-BF06-6A05BC2F8F41}" destId="{C0FBA3B7-AEB3-48B8-8AD3-D04502A8E8C3}" srcOrd="6" destOrd="0" presId="urn:microsoft.com/office/officeart/2005/8/layout/list1"/>
    <dgm:cxn modelId="{62DF942D-DA5E-4221-AED7-EB8BD89E1647}" type="presParOf" srcId="{2F53F61B-A10D-4730-BF06-6A05BC2F8F41}" destId="{F2A10EFB-C25D-4913-99B3-CD99136316B5}" srcOrd="7" destOrd="0" presId="urn:microsoft.com/office/officeart/2005/8/layout/list1"/>
    <dgm:cxn modelId="{E9BC9F45-9C92-42B7-891D-B9E6EB43F3E8}" type="presParOf" srcId="{2F53F61B-A10D-4730-BF06-6A05BC2F8F41}" destId="{7F65DCF3-D3BD-472C-93F7-AF5530841AAF}" srcOrd="8" destOrd="0" presId="urn:microsoft.com/office/officeart/2005/8/layout/list1"/>
    <dgm:cxn modelId="{7686F2E1-22D5-4E1B-837C-AB9211573FE6}" type="presParOf" srcId="{7F65DCF3-D3BD-472C-93F7-AF5530841AAF}" destId="{CE871D0E-1205-4342-9E46-FE96DC60A97F}" srcOrd="0" destOrd="0" presId="urn:microsoft.com/office/officeart/2005/8/layout/list1"/>
    <dgm:cxn modelId="{246EB190-81CD-4810-8700-A7D67392F84C}" type="presParOf" srcId="{7F65DCF3-D3BD-472C-93F7-AF5530841AAF}" destId="{A53F80F8-F258-44B0-A60C-9443BCC4EB65}" srcOrd="1" destOrd="0" presId="urn:microsoft.com/office/officeart/2005/8/layout/list1"/>
    <dgm:cxn modelId="{3CEA652D-0CBD-4917-8AE8-206BA7423BAF}" type="presParOf" srcId="{2F53F61B-A10D-4730-BF06-6A05BC2F8F41}" destId="{E924129B-686B-4C9E-B2BA-98773791CD6C}" srcOrd="9" destOrd="0" presId="urn:microsoft.com/office/officeart/2005/8/layout/list1"/>
    <dgm:cxn modelId="{A27262C4-7045-4AA5-9322-B706DC7EFEFF}" type="presParOf" srcId="{2F53F61B-A10D-4730-BF06-6A05BC2F8F41}" destId="{BEC37834-649A-4FF3-BE20-5741B3A7B138}" srcOrd="10" destOrd="0" presId="urn:microsoft.com/office/officeart/2005/8/layout/list1"/>
    <dgm:cxn modelId="{23DDC0E1-D9BC-4E9E-8599-3F83A8E2D708}" type="presParOf" srcId="{2F53F61B-A10D-4730-BF06-6A05BC2F8F41}" destId="{E38054AE-D23A-4D09-938E-E44693880298}" srcOrd="11" destOrd="0" presId="urn:microsoft.com/office/officeart/2005/8/layout/list1"/>
    <dgm:cxn modelId="{B5865406-700C-406A-BED9-64D342A90A74}" type="presParOf" srcId="{2F53F61B-A10D-4730-BF06-6A05BC2F8F41}" destId="{099E2BC0-2D86-4943-B51C-BFBAD2CC93F8}" srcOrd="12" destOrd="0" presId="urn:microsoft.com/office/officeart/2005/8/layout/list1"/>
    <dgm:cxn modelId="{5434FC99-DD22-4ED5-9BE2-229585656853}" type="presParOf" srcId="{099E2BC0-2D86-4943-B51C-BFBAD2CC93F8}" destId="{3EA9DA9D-1DD1-4248-923D-ED68676A42E1}" srcOrd="0" destOrd="0" presId="urn:microsoft.com/office/officeart/2005/8/layout/list1"/>
    <dgm:cxn modelId="{3C7B6FE1-1396-422A-AC60-1597EDCCF400}" type="presParOf" srcId="{099E2BC0-2D86-4943-B51C-BFBAD2CC93F8}" destId="{7939B96A-DBA4-4BCC-8621-9CFD12FDA7C3}" srcOrd="1" destOrd="0" presId="urn:microsoft.com/office/officeart/2005/8/layout/list1"/>
    <dgm:cxn modelId="{E8E26D2C-8C68-4B4E-B3B4-25A3C87B80F0}" type="presParOf" srcId="{2F53F61B-A10D-4730-BF06-6A05BC2F8F41}" destId="{2905B3C0-E65B-49BA-8F2E-4B88E4B34066}" srcOrd="13" destOrd="0" presId="urn:microsoft.com/office/officeart/2005/8/layout/list1"/>
    <dgm:cxn modelId="{2843C82C-24C0-4B65-A3DC-7A8F90DD7DD0}" type="presParOf" srcId="{2F53F61B-A10D-4730-BF06-6A05BC2F8F41}" destId="{3C157ECB-090C-442C-956F-602C00E93865}" srcOrd="14" destOrd="0" presId="urn:microsoft.com/office/officeart/2005/8/layout/list1"/>
    <dgm:cxn modelId="{9D58A2D1-EFE1-4D09-9341-C11339D4A373}" type="presParOf" srcId="{2F53F61B-A10D-4730-BF06-6A05BC2F8F41}" destId="{44124F07-B63C-4E71-A4D0-3A8A33EDBD4C}" srcOrd="15" destOrd="0" presId="urn:microsoft.com/office/officeart/2005/8/layout/list1"/>
    <dgm:cxn modelId="{48DF92C6-78F3-4CCA-8373-5AC156C8E967}" type="presParOf" srcId="{2F53F61B-A10D-4730-BF06-6A05BC2F8F41}" destId="{458EBFF4-85DA-4649-A914-3E71C6A415F8}" srcOrd="16" destOrd="0" presId="urn:microsoft.com/office/officeart/2005/8/layout/list1"/>
    <dgm:cxn modelId="{9E77D02F-FBF6-4C4B-BE60-0A8FFD8B67AC}" type="presParOf" srcId="{458EBFF4-85DA-4649-A914-3E71C6A415F8}" destId="{527FEF1E-0D64-45A2-B632-6EA014178126}" srcOrd="0" destOrd="0" presId="urn:microsoft.com/office/officeart/2005/8/layout/list1"/>
    <dgm:cxn modelId="{69ECBD99-5BE4-4843-B296-98D4FB473412}" type="presParOf" srcId="{458EBFF4-85DA-4649-A914-3E71C6A415F8}" destId="{4FF69DBF-0BAB-4586-BD98-C290367B93CB}" srcOrd="1" destOrd="0" presId="urn:microsoft.com/office/officeart/2005/8/layout/list1"/>
    <dgm:cxn modelId="{9B5489DE-643F-48F6-B87C-A9EEC4CF145E}" type="presParOf" srcId="{2F53F61B-A10D-4730-BF06-6A05BC2F8F41}" destId="{0577B122-5C6C-4EEA-9993-7889C71FFFE3}" srcOrd="17" destOrd="0" presId="urn:microsoft.com/office/officeart/2005/8/layout/list1"/>
    <dgm:cxn modelId="{55C8007E-A2E4-424C-B628-D10734818589}" type="presParOf" srcId="{2F53F61B-A10D-4730-BF06-6A05BC2F8F41}" destId="{0D8A603D-DA7D-4EBF-8D0B-EC67C06BC54F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2E5391-9DA2-41D8-9AD8-38D2FDC8C0F4}">
      <dsp:nvSpPr>
        <dsp:cNvPr id="0" name=""/>
        <dsp:cNvSpPr/>
      </dsp:nvSpPr>
      <dsp:spPr>
        <a:xfrm>
          <a:off x="0" y="233032"/>
          <a:ext cx="725976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CC64D7-1CC1-40AC-9DB0-2727628E85A0}">
      <dsp:nvSpPr>
        <dsp:cNvPr id="0" name=""/>
        <dsp:cNvSpPr/>
      </dsp:nvSpPr>
      <dsp:spPr>
        <a:xfrm>
          <a:off x="362988" y="26392"/>
          <a:ext cx="5081832" cy="41328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81" tIns="0" rIns="192081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400" b="1" kern="12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«Абай ізімен» таңғы жиыны</a:t>
          </a:r>
          <a:endParaRPr lang="ru-RU" sz="1400" b="1" kern="1200" dirty="0">
            <a:solidFill>
              <a:srgbClr val="002060"/>
            </a:solidFill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383163" y="46567"/>
        <a:ext cx="5041482" cy="372930"/>
      </dsp:txXfrm>
    </dsp:sp>
    <dsp:sp modelId="{485064D7-2CBC-4C35-B0E5-30D91D416E30}">
      <dsp:nvSpPr>
        <dsp:cNvPr id="0" name=""/>
        <dsp:cNvSpPr/>
      </dsp:nvSpPr>
      <dsp:spPr>
        <a:xfrm>
          <a:off x="0" y="868072"/>
          <a:ext cx="725976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2D647E-E0F6-452A-B987-2D089D163774}">
      <dsp:nvSpPr>
        <dsp:cNvPr id="0" name=""/>
        <dsp:cNvSpPr/>
      </dsp:nvSpPr>
      <dsp:spPr>
        <a:xfrm>
          <a:off x="362988" y="661432"/>
          <a:ext cx="5081832" cy="41328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81" tIns="0" rIns="192081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400" b="1" kern="12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Күй арқылы үзіліс уақытын хабарлау, Абай әндері мен қарасөздерін үлкен үзілістерде тыңдату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3163" y="681607"/>
        <a:ext cx="5041482" cy="372930"/>
      </dsp:txXfrm>
    </dsp:sp>
    <dsp:sp modelId="{752B9485-786F-41C7-86AF-4895D81C3C4D}">
      <dsp:nvSpPr>
        <dsp:cNvPr id="0" name=""/>
        <dsp:cNvSpPr/>
      </dsp:nvSpPr>
      <dsp:spPr>
        <a:xfrm>
          <a:off x="0" y="1503112"/>
          <a:ext cx="725976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1A11F1-6523-4E47-A0D6-2798CD7B77A7}">
      <dsp:nvSpPr>
        <dsp:cNvPr id="0" name=""/>
        <dsp:cNvSpPr/>
      </dsp:nvSpPr>
      <dsp:spPr>
        <a:xfrm>
          <a:off x="362988" y="1296472"/>
          <a:ext cx="5081832" cy="41328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81" tIns="0" rIns="192081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400" b="1" kern="12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«Абай үні» журналын шығару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3163" y="1316647"/>
        <a:ext cx="5041482" cy="372930"/>
      </dsp:txXfrm>
    </dsp:sp>
    <dsp:sp modelId="{3C0772A2-37F1-41FD-A405-60F58262BDF6}">
      <dsp:nvSpPr>
        <dsp:cNvPr id="0" name=""/>
        <dsp:cNvSpPr/>
      </dsp:nvSpPr>
      <dsp:spPr>
        <a:xfrm>
          <a:off x="0" y="2138152"/>
          <a:ext cx="725976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F3B819-52D1-4F07-8974-6DC768A3752D}">
      <dsp:nvSpPr>
        <dsp:cNvPr id="0" name=""/>
        <dsp:cNvSpPr/>
      </dsp:nvSpPr>
      <dsp:spPr>
        <a:xfrm>
          <a:off x="362988" y="1931512"/>
          <a:ext cx="5081832" cy="41328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81" tIns="0" rIns="192081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400" b="1" kern="12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«Тағылым» танымдық сабақтары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3163" y="1951687"/>
        <a:ext cx="5041482" cy="372930"/>
      </dsp:txXfrm>
    </dsp:sp>
    <dsp:sp modelId="{449B2DC5-1512-4E02-A7B7-0F843B74C516}">
      <dsp:nvSpPr>
        <dsp:cNvPr id="0" name=""/>
        <dsp:cNvSpPr/>
      </dsp:nvSpPr>
      <dsp:spPr>
        <a:xfrm>
          <a:off x="0" y="2773192"/>
          <a:ext cx="725976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9F0922-A97C-490F-945B-F8C3BA444F4C}">
      <dsp:nvSpPr>
        <dsp:cNvPr id="0" name=""/>
        <dsp:cNvSpPr/>
      </dsp:nvSpPr>
      <dsp:spPr>
        <a:xfrm>
          <a:off x="362988" y="2566552"/>
          <a:ext cx="5081832" cy="41328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81" tIns="0" rIns="192081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4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«Елтұтқа» ұлдар ұйымы,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4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«Инабат» қыздар ұйымы 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3163" y="2586727"/>
        <a:ext cx="5041482" cy="372930"/>
      </dsp:txXfrm>
    </dsp:sp>
    <dsp:sp modelId="{AF85D257-E2B3-49DF-A8ED-D13CA8F3087C}">
      <dsp:nvSpPr>
        <dsp:cNvPr id="0" name=""/>
        <dsp:cNvSpPr/>
      </dsp:nvSpPr>
      <dsp:spPr>
        <a:xfrm>
          <a:off x="0" y="3408232"/>
          <a:ext cx="725976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00A425-DAFB-4CB1-9DEB-664CE18E1542}">
      <dsp:nvSpPr>
        <dsp:cNvPr id="0" name=""/>
        <dsp:cNvSpPr/>
      </dsp:nvSpPr>
      <dsp:spPr>
        <a:xfrm>
          <a:off x="362988" y="3201592"/>
          <a:ext cx="5081832" cy="41328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81" tIns="0" rIns="192081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4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«Туған жерге тағзым» жобасы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3163" y="3221767"/>
        <a:ext cx="5041482" cy="372930"/>
      </dsp:txXfrm>
    </dsp:sp>
    <dsp:sp modelId="{7ECCDCD5-C772-45E9-ACA8-5F65B898F47F}">
      <dsp:nvSpPr>
        <dsp:cNvPr id="0" name=""/>
        <dsp:cNvSpPr/>
      </dsp:nvSpPr>
      <dsp:spPr>
        <a:xfrm>
          <a:off x="0" y="4043272"/>
          <a:ext cx="725976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E6F8EC-43C9-404A-A61F-5121B3D91A5F}">
      <dsp:nvSpPr>
        <dsp:cNvPr id="0" name=""/>
        <dsp:cNvSpPr/>
      </dsp:nvSpPr>
      <dsp:spPr>
        <a:xfrm>
          <a:off x="362988" y="3836632"/>
          <a:ext cx="5081832" cy="41328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81" tIns="0" rIns="192081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400" b="1" kern="12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«100 кітап» акциясы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3163" y="3856807"/>
        <a:ext cx="5041482" cy="372930"/>
      </dsp:txXfrm>
    </dsp:sp>
    <dsp:sp modelId="{9DF54828-D5ED-4F4B-8A5B-165CA17E6622}">
      <dsp:nvSpPr>
        <dsp:cNvPr id="0" name=""/>
        <dsp:cNvSpPr/>
      </dsp:nvSpPr>
      <dsp:spPr>
        <a:xfrm>
          <a:off x="0" y="4678312"/>
          <a:ext cx="725976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E17E30-22E9-4801-AC16-A617EEA920E5}">
      <dsp:nvSpPr>
        <dsp:cNvPr id="0" name=""/>
        <dsp:cNvSpPr/>
      </dsp:nvSpPr>
      <dsp:spPr>
        <a:xfrm>
          <a:off x="362988" y="4471672"/>
          <a:ext cx="5081832" cy="41328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81" tIns="0" rIns="192081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400" b="1" kern="12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Шығармашылық кештер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3163" y="4491847"/>
        <a:ext cx="5041482" cy="372930"/>
      </dsp:txXfrm>
    </dsp:sp>
    <dsp:sp modelId="{8DE7C601-6B15-4CCD-828B-0ACE863AC3F0}">
      <dsp:nvSpPr>
        <dsp:cNvPr id="0" name=""/>
        <dsp:cNvSpPr/>
      </dsp:nvSpPr>
      <dsp:spPr>
        <a:xfrm>
          <a:off x="0" y="5313352"/>
          <a:ext cx="725976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55AC1A-5EAD-45FF-A5D3-244317E28CC2}">
      <dsp:nvSpPr>
        <dsp:cNvPr id="0" name=""/>
        <dsp:cNvSpPr/>
      </dsp:nvSpPr>
      <dsp:spPr>
        <a:xfrm>
          <a:off x="362988" y="5106712"/>
          <a:ext cx="5081832" cy="41328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81" tIns="0" rIns="192081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400" b="1" kern="12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Әдеби айлықтар (Абай, М.Әуезов, Мұқағали айлығы, т.б.)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383163" y="5126887"/>
        <a:ext cx="5041482" cy="372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C12BC7-69D6-4F0E-83B2-68353BDB92F6}">
      <dsp:nvSpPr>
        <dsp:cNvPr id="0" name=""/>
        <dsp:cNvSpPr/>
      </dsp:nvSpPr>
      <dsp:spPr>
        <a:xfrm rot="16200000">
          <a:off x="345464" y="-345464"/>
          <a:ext cx="1505196" cy="2196124"/>
        </a:xfrm>
        <a:prstGeom prst="round1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«Сәндік қолтаңбалы өнер» </a:t>
          </a:r>
          <a:endParaRPr lang="ru-RU" sz="16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0" y="0"/>
        <a:ext cx="2196124" cy="1128897"/>
      </dsp:txXfrm>
    </dsp:sp>
    <dsp:sp modelId="{17E8CED5-5D79-4F24-A291-F07D85A4A3D4}">
      <dsp:nvSpPr>
        <dsp:cNvPr id="0" name=""/>
        <dsp:cNvSpPr/>
      </dsp:nvSpPr>
      <dsp:spPr>
        <a:xfrm>
          <a:off x="2196124" y="0"/>
          <a:ext cx="2196124" cy="1505196"/>
        </a:xfrm>
        <a:prstGeom prst="round1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«Домбыра», «Вокал»</a:t>
          </a:r>
          <a:endParaRPr lang="ru-RU" sz="16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96124" y="0"/>
        <a:ext cx="2196124" cy="1128897"/>
      </dsp:txXfrm>
    </dsp:sp>
    <dsp:sp modelId="{596D62E2-63EA-4B4C-ADEA-F656AA9E8147}">
      <dsp:nvSpPr>
        <dsp:cNvPr id="0" name=""/>
        <dsp:cNvSpPr/>
      </dsp:nvSpPr>
      <dsp:spPr>
        <a:xfrm rot="10800000">
          <a:off x="0" y="1505196"/>
          <a:ext cx="2196124" cy="1505196"/>
        </a:xfrm>
        <a:prstGeom prst="round1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«Айтыс»</a:t>
          </a:r>
          <a:endParaRPr lang="ru-RU" sz="16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1881494"/>
        <a:ext cx="2196124" cy="1128897"/>
      </dsp:txXfrm>
    </dsp:sp>
    <dsp:sp modelId="{B4DFD812-B71C-4ACC-B01A-D613165AE9E1}">
      <dsp:nvSpPr>
        <dsp:cNvPr id="0" name=""/>
        <dsp:cNvSpPr/>
      </dsp:nvSpPr>
      <dsp:spPr>
        <a:xfrm rot="5400000">
          <a:off x="2541588" y="1159732"/>
          <a:ext cx="1505196" cy="2196124"/>
        </a:xfrm>
        <a:prstGeom prst="round1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«Ділмар» (шешендік өнер)</a:t>
          </a:r>
          <a:endParaRPr lang="ru-RU" sz="16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196124" y="1881494"/>
        <a:ext cx="2196124" cy="1128897"/>
      </dsp:txXfrm>
    </dsp:sp>
    <dsp:sp modelId="{E3EDA47C-FAD0-4043-AF66-CA4B9982BF98}">
      <dsp:nvSpPr>
        <dsp:cNvPr id="0" name=""/>
        <dsp:cNvSpPr/>
      </dsp:nvSpPr>
      <dsp:spPr>
        <a:xfrm>
          <a:off x="911681" y="1128897"/>
          <a:ext cx="2568885" cy="752598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Шығармашылық дарынын шыңдайтын үйірмелер</a:t>
          </a:r>
          <a:endParaRPr lang="ru-RU" sz="1600" b="1" kern="120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48420" y="1165636"/>
        <a:ext cx="2495407" cy="6791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C43AEB-A70D-4DF1-8BAB-9A544EA898D6}">
      <dsp:nvSpPr>
        <dsp:cNvPr id="0" name=""/>
        <dsp:cNvSpPr/>
      </dsp:nvSpPr>
      <dsp:spPr>
        <a:xfrm>
          <a:off x="0" y="0"/>
          <a:ext cx="2396395" cy="239639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83E3CE-ED84-4929-B7F3-852ABFFF1E89}">
      <dsp:nvSpPr>
        <dsp:cNvPr id="0" name=""/>
        <dsp:cNvSpPr/>
      </dsp:nvSpPr>
      <dsp:spPr>
        <a:xfrm>
          <a:off x="1198197" y="0"/>
          <a:ext cx="3292044" cy="23963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kk-KZ" sz="1800" b="1" kern="12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«Шаңырақ» жобасы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kk-KZ" sz="1800" b="1" kern="12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kk-KZ" sz="1600" b="1" kern="12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(«Мектеп – оқушы – ата-ана» үштік одақ) </a:t>
          </a:r>
          <a:endParaRPr lang="ru-RU" sz="16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98197" y="0"/>
        <a:ext cx="3292044" cy="1138287"/>
      </dsp:txXfrm>
    </dsp:sp>
    <dsp:sp modelId="{EE62FC3F-F7C7-4370-8302-73D030C7FDF1}">
      <dsp:nvSpPr>
        <dsp:cNvPr id="0" name=""/>
        <dsp:cNvSpPr/>
      </dsp:nvSpPr>
      <dsp:spPr>
        <a:xfrm>
          <a:off x="629053" y="1138287"/>
          <a:ext cx="1138287" cy="11382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B6E1E6-85FD-4522-92F9-302F4C28A21F}">
      <dsp:nvSpPr>
        <dsp:cNvPr id="0" name=""/>
        <dsp:cNvSpPr/>
      </dsp:nvSpPr>
      <dsp:spPr>
        <a:xfrm>
          <a:off x="1198197" y="1138287"/>
          <a:ext cx="3292044" cy="11382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Қамқоршылық Кеңес жұмысы</a:t>
          </a:r>
          <a:endParaRPr lang="ru-RU" sz="18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98197" y="1138287"/>
        <a:ext cx="3292044" cy="11382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891046-FE5C-4746-A532-6CD027ED242E}">
      <dsp:nvSpPr>
        <dsp:cNvPr id="0" name=""/>
        <dsp:cNvSpPr/>
      </dsp:nvSpPr>
      <dsp:spPr>
        <a:xfrm>
          <a:off x="0" y="472714"/>
          <a:ext cx="9639143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35BF0F-17BD-437F-81EF-0EBA14952672}">
      <dsp:nvSpPr>
        <dsp:cNvPr id="0" name=""/>
        <dsp:cNvSpPr/>
      </dsp:nvSpPr>
      <dsp:spPr>
        <a:xfrm>
          <a:off x="481957" y="59434"/>
          <a:ext cx="6747400" cy="82656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5036" tIns="0" rIns="255036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2200" b="1" kern="12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Республикалық «Абайтану» олимпиадасы</a:t>
          </a:r>
          <a:endParaRPr lang="ru-RU" sz="22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2306" y="99783"/>
        <a:ext cx="6666702" cy="745862"/>
      </dsp:txXfrm>
    </dsp:sp>
    <dsp:sp modelId="{C0FBA3B7-AEB3-48B8-8AD3-D04502A8E8C3}">
      <dsp:nvSpPr>
        <dsp:cNvPr id="0" name=""/>
        <dsp:cNvSpPr/>
      </dsp:nvSpPr>
      <dsp:spPr>
        <a:xfrm>
          <a:off x="0" y="1742794"/>
          <a:ext cx="9639143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67816"/>
              <a:satOff val="1294"/>
              <a:lumOff val="5714"/>
              <a:alphaOff val="0"/>
            </a:schemeClr>
          </a:solidFill>
          <a:prstDash val="solid"/>
          <a:miter lim="800000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403537-F4C0-4AC8-ACDA-3B83DE1D452E}">
      <dsp:nvSpPr>
        <dsp:cNvPr id="0" name=""/>
        <dsp:cNvSpPr/>
      </dsp:nvSpPr>
      <dsp:spPr>
        <a:xfrm>
          <a:off x="481957" y="1329514"/>
          <a:ext cx="6747400" cy="826560"/>
        </a:xfrm>
        <a:prstGeom prst="roundRect">
          <a:avLst/>
        </a:prstGeom>
        <a:solidFill>
          <a:schemeClr val="accent1">
            <a:shade val="80000"/>
            <a:hueOff val="67816"/>
            <a:satOff val="1294"/>
            <a:lumOff val="5714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5036" tIns="0" rIns="255036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200" b="1" kern="12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Республикалық «Ділмар» шешендік өнер байқауы</a:t>
          </a:r>
          <a:endParaRPr lang="ru-RU" sz="22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2306" y="1369863"/>
        <a:ext cx="6666702" cy="745862"/>
      </dsp:txXfrm>
    </dsp:sp>
    <dsp:sp modelId="{BEC37834-649A-4FF3-BE20-5741B3A7B138}">
      <dsp:nvSpPr>
        <dsp:cNvPr id="0" name=""/>
        <dsp:cNvSpPr/>
      </dsp:nvSpPr>
      <dsp:spPr>
        <a:xfrm>
          <a:off x="0" y="3012874"/>
          <a:ext cx="9639143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135632"/>
              <a:satOff val="2588"/>
              <a:lumOff val="11428"/>
              <a:alphaOff val="0"/>
            </a:schemeClr>
          </a:solidFill>
          <a:prstDash val="solid"/>
          <a:miter lim="800000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3F80F8-F258-44B0-A60C-9443BCC4EB65}">
      <dsp:nvSpPr>
        <dsp:cNvPr id="0" name=""/>
        <dsp:cNvSpPr/>
      </dsp:nvSpPr>
      <dsp:spPr>
        <a:xfrm>
          <a:off x="481957" y="2599594"/>
          <a:ext cx="6747400" cy="826560"/>
        </a:xfrm>
        <a:prstGeom prst="roundRect">
          <a:avLst/>
        </a:prstGeom>
        <a:solidFill>
          <a:schemeClr val="accent1">
            <a:shade val="80000"/>
            <a:hueOff val="135632"/>
            <a:satOff val="2588"/>
            <a:lumOff val="11428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5036" tIns="0" rIns="255036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200" b="1" kern="12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Республикалық оқушылар айтысы</a:t>
          </a:r>
          <a:endParaRPr lang="ru-RU" sz="22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2306" y="2639943"/>
        <a:ext cx="6666702" cy="745862"/>
      </dsp:txXfrm>
    </dsp:sp>
    <dsp:sp modelId="{3C157ECB-090C-442C-956F-602C00E93865}">
      <dsp:nvSpPr>
        <dsp:cNvPr id="0" name=""/>
        <dsp:cNvSpPr/>
      </dsp:nvSpPr>
      <dsp:spPr>
        <a:xfrm>
          <a:off x="0" y="4282954"/>
          <a:ext cx="9639143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203448"/>
              <a:satOff val="3881"/>
              <a:lumOff val="17141"/>
              <a:alphaOff val="0"/>
            </a:schemeClr>
          </a:solidFill>
          <a:prstDash val="solid"/>
          <a:miter lim="800000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39B96A-DBA4-4BCC-8621-9CFD12FDA7C3}">
      <dsp:nvSpPr>
        <dsp:cNvPr id="0" name=""/>
        <dsp:cNvSpPr/>
      </dsp:nvSpPr>
      <dsp:spPr>
        <a:xfrm>
          <a:off x="481957" y="3869674"/>
          <a:ext cx="6747400" cy="826560"/>
        </a:xfrm>
        <a:prstGeom prst="roundRect">
          <a:avLst/>
        </a:prstGeom>
        <a:solidFill>
          <a:schemeClr val="accent1">
            <a:shade val="80000"/>
            <a:hueOff val="203448"/>
            <a:satOff val="3881"/>
            <a:lumOff val="17141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5036" tIns="0" rIns="255036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200" b="1" kern="12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Республикалық «Абай әлемі» шығармашылық байқауы</a:t>
          </a:r>
          <a:endParaRPr lang="ru-RU" sz="22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2306" y="3910023"/>
        <a:ext cx="6666702" cy="745862"/>
      </dsp:txXfrm>
    </dsp:sp>
    <dsp:sp modelId="{0D8A603D-DA7D-4EBF-8D0B-EC67C06BC54F}">
      <dsp:nvSpPr>
        <dsp:cNvPr id="0" name=""/>
        <dsp:cNvSpPr/>
      </dsp:nvSpPr>
      <dsp:spPr>
        <a:xfrm>
          <a:off x="0" y="5553034"/>
          <a:ext cx="9639143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271263"/>
              <a:satOff val="5175"/>
              <a:lumOff val="22855"/>
              <a:alphaOff val="0"/>
            </a:schemeClr>
          </a:solidFill>
          <a:prstDash val="solid"/>
          <a:miter lim="800000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F69DBF-0BAB-4586-BD98-C290367B93CB}">
      <dsp:nvSpPr>
        <dsp:cNvPr id="0" name=""/>
        <dsp:cNvSpPr/>
      </dsp:nvSpPr>
      <dsp:spPr>
        <a:xfrm>
          <a:off x="481957" y="5139754"/>
          <a:ext cx="6747400" cy="826560"/>
        </a:xfrm>
        <a:prstGeom prst="roundRect">
          <a:avLst/>
        </a:prstGeom>
        <a:solidFill>
          <a:schemeClr val="accent1">
            <a:shade val="80000"/>
            <a:hueOff val="271263"/>
            <a:satOff val="5175"/>
            <a:lumOff val="22855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5036" tIns="0" rIns="255036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200" b="1" kern="12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Әдеби айлықтардың қорытындысын шығару</a:t>
          </a:r>
          <a:endParaRPr lang="ru-RU" sz="22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2306" y="5180103"/>
        <a:ext cx="6666702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B10D-63F1-4322-9561-D067ED78840D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A5E6-AB08-44D5-A173-508F1969EE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0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B10D-63F1-4322-9561-D067ED78840D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A5E6-AB08-44D5-A173-508F1969EE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0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B10D-63F1-4322-9561-D067ED78840D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A5E6-AB08-44D5-A173-508F1969EE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67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B10D-63F1-4322-9561-D067ED78840D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A5E6-AB08-44D5-A173-508F1969EE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652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B10D-63F1-4322-9561-D067ED78840D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A5E6-AB08-44D5-A173-508F1969EE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546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B10D-63F1-4322-9561-D067ED78840D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A5E6-AB08-44D5-A173-508F1969EE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827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B10D-63F1-4322-9561-D067ED78840D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A5E6-AB08-44D5-A173-508F1969EE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451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B10D-63F1-4322-9561-D067ED78840D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A5E6-AB08-44D5-A173-508F1969EE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215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B10D-63F1-4322-9561-D067ED78840D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A5E6-AB08-44D5-A173-508F1969EE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817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B10D-63F1-4322-9561-D067ED78840D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A5E6-AB08-44D5-A173-508F1969EE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42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B10D-63F1-4322-9561-D067ED78840D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A5E6-AB08-44D5-A173-508F1969EE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99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CB10D-63F1-4322-9561-D067ED78840D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6A5E6-AB08-44D5-A173-508F1969EE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68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524764203"/>
              </p:ext>
            </p:extLst>
          </p:nvPr>
        </p:nvGraphicFramePr>
        <p:xfrm>
          <a:off x="296401" y="1067956"/>
          <a:ext cx="7259761" cy="5692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-130546" y="3542243"/>
            <a:ext cx="6096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46109" y="614039"/>
            <a:ext cx="84386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«Парасатты патриотизмнің мектебі – елдікті қадірлеудің негізі».</a:t>
            </a:r>
            <a:endParaRPr lang="ru-RU" sz="20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90549257"/>
              </p:ext>
            </p:extLst>
          </p:nvPr>
        </p:nvGraphicFramePr>
        <p:xfrm>
          <a:off x="7379541" y="3610784"/>
          <a:ext cx="4392248" cy="3010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339648187"/>
              </p:ext>
            </p:extLst>
          </p:nvPr>
        </p:nvGraphicFramePr>
        <p:xfrm>
          <a:off x="7153118" y="1075064"/>
          <a:ext cx="4490242" cy="2396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429407" y="29264"/>
            <a:ext cx="4810163" cy="584775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kk-KZ" sz="3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ТӘРБИЕ ЖҰМЫСТАРЫ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89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Сетевое взаимодействие с вузами — Лингвистический университе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66" y="2267811"/>
            <a:ext cx="3966207" cy="2617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65771" y="94049"/>
            <a:ext cx="6755183" cy="580993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sz="3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ШЫҒАРМАШЫЛЫҚ БАЙЛАНЫС</a:t>
            </a:r>
            <a:endParaRPr lang="ru-RU" sz="32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397981908"/>
              </p:ext>
            </p:extLst>
          </p:nvPr>
        </p:nvGraphicFramePr>
        <p:xfrm>
          <a:off x="2465770" y="539931"/>
          <a:ext cx="9639143" cy="6318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0039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151</Words>
  <Application>Microsoft Office PowerPoint</Application>
  <PresentationFormat>Широкоэкранный</PresentationFormat>
  <Paragraphs>30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Company>AO "MAA"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52</cp:revision>
  <dcterms:created xsi:type="dcterms:W3CDTF">2020-10-09T13:37:49Z</dcterms:created>
  <dcterms:modified xsi:type="dcterms:W3CDTF">2020-12-23T01:46:22Z</dcterms:modified>
</cp:coreProperties>
</file>